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4"/>
  </p:notesMasterIdLst>
  <p:sldIdLst>
    <p:sldId id="257" r:id="rId5"/>
    <p:sldId id="413" r:id="rId6"/>
    <p:sldId id="1060" r:id="rId7"/>
    <p:sldId id="1221" r:id="rId8"/>
    <p:sldId id="1223" r:id="rId9"/>
    <p:sldId id="1224" r:id="rId10"/>
    <p:sldId id="1225" r:id="rId11"/>
    <p:sldId id="1226" r:id="rId12"/>
    <p:sldId id="1227" r:id="rId13"/>
    <p:sldId id="1228" r:id="rId14"/>
    <p:sldId id="1229" r:id="rId15"/>
    <p:sldId id="1220" r:id="rId16"/>
    <p:sldId id="1149" r:id="rId17"/>
    <p:sldId id="1135" r:id="rId18"/>
    <p:sldId id="1142" r:id="rId19"/>
    <p:sldId id="1211" r:id="rId20"/>
    <p:sldId id="1143" r:id="rId21"/>
    <p:sldId id="1139" r:id="rId22"/>
    <p:sldId id="1145" r:id="rId23"/>
    <p:sldId id="1114" r:id="rId24"/>
    <p:sldId id="1121" r:id="rId25"/>
    <p:sldId id="1118" r:id="rId26"/>
    <p:sldId id="1119" r:id="rId27"/>
    <p:sldId id="1122" r:id="rId28"/>
    <p:sldId id="1123" r:id="rId29"/>
    <p:sldId id="1190" r:id="rId30"/>
    <p:sldId id="1212" r:id="rId31"/>
    <p:sldId id="1215" r:id="rId32"/>
    <p:sldId id="1216" r:id="rId33"/>
    <p:sldId id="1217" r:id="rId34"/>
    <p:sldId id="1218" r:id="rId35"/>
    <p:sldId id="1213" r:id="rId36"/>
    <p:sldId id="1219" r:id="rId37"/>
    <p:sldId id="1214" r:id="rId38"/>
    <p:sldId id="1141" r:id="rId39"/>
    <p:sldId id="1146" r:id="rId40"/>
    <p:sldId id="1133" r:id="rId41"/>
    <p:sldId id="344" r:id="rId42"/>
    <p:sldId id="1150" r:id="rId43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Orta Stil 2 - Vurgu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 autoAdjust="0"/>
    <p:restoredTop sz="91535" autoAdjust="0"/>
  </p:normalViewPr>
  <p:slideViewPr>
    <p:cSldViewPr snapToGrid="0">
      <p:cViewPr varScale="1">
        <p:scale>
          <a:sx n="73" d="100"/>
          <a:sy n="73" d="100"/>
        </p:scale>
        <p:origin x="970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tableStyles" Target="tableStyles.xml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svg"/><Relationship Id="rId1" Type="http://schemas.openxmlformats.org/officeDocument/2006/relationships/image" Target="../media/image31.png"/><Relationship Id="rId4" Type="http://schemas.openxmlformats.org/officeDocument/2006/relationships/image" Target="../media/image34.sv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svg"/><Relationship Id="rId1" Type="http://schemas.openxmlformats.org/officeDocument/2006/relationships/image" Target="../media/image31.png"/><Relationship Id="rId4" Type="http://schemas.openxmlformats.org/officeDocument/2006/relationships/image" Target="../media/image34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435908F-A5B0-496C-A5BD-568C3CCFF3BD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44A336FF-17D2-4A34-8ED4-A746A8C367C2}">
      <dgm:prSet/>
      <dgm:spPr/>
      <dgm:t>
        <a:bodyPr/>
        <a:lstStyle/>
        <a:p>
          <a:r>
            <a:rPr lang="tr-TR"/>
            <a:t>İş Akış</a:t>
          </a:r>
          <a:endParaRPr lang="en-US"/>
        </a:p>
      </dgm:t>
    </dgm:pt>
    <dgm:pt modelId="{B5C1D513-A918-4B4B-BC52-C3828846D45D}" type="parTrans" cxnId="{5567EDB4-6F8C-4573-AC12-F4A98BB9CBA9}">
      <dgm:prSet/>
      <dgm:spPr/>
      <dgm:t>
        <a:bodyPr/>
        <a:lstStyle/>
        <a:p>
          <a:endParaRPr lang="en-US"/>
        </a:p>
      </dgm:t>
    </dgm:pt>
    <dgm:pt modelId="{0D73042A-5E67-4E2D-8778-9C25C1680099}" type="sibTrans" cxnId="{5567EDB4-6F8C-4573-AC12-F4A98BB9CBA9}">
      <dgm:prSet/>
      <dgm:spPr/>
      <dgm:t>
        <a:bodyPr/>
        <a:lstStyle/>
        <a:p>
          <a:endParaRPr lang="en-US"/>
        </a:p>
      </dgm:t>
    </dgm:pt>
    <dgm:pt modelId="{FDA9AA95-4CC4-46BD-A527-7D92A9CE96C0}">
      <dgm:prSet/>
      <dgm:spPr/>
      <dgm:t>
        <a:bodyPr/>
        <a:lstStyle/>
        <a:p>
          <a:r>
            <a:rPr lang="tr-TR"/>
            <a:t>ÖZAK</a:t>
          </a:r>
          <a:endParaRPr lang="en-US"/>
        </a:p>
      </dgm:t>
    </dgm:pt>
    <dgm:pt modelId="{EDD9B1F2-49FA-457F-A9C3-44BA8238F758}" type="parTrans" cxnId="{F1629F98-241B-4FD4-B929-0A45E5383C41}">
      <dgm:prSet/>
      <dgm:spPr/>
      <dgm:t>
        <a:bodyPr/>
        <a:lstStyle/>
        <a:p>
          <a:endParaRPr lang="en-US"/>
        </a:p>
      </dgm:t>
    </dgm:pt>
    <dgm:pt modelId="{E1CD9D94-464E-4903-9EFD-542B6039C42B}" type="sibTrans" cxnId="{F1629F98-241B-4FD4-B929-0A45E5383C41}">
      <dgm:prSet/>
      <dgm:spPr/>
      <dgm:t>
        <a:bodyPr/>
        <a:lstStyle/>
        <a:p>
          <a:endParaRPr lang="en-US"/>
        </a:p>
      </dgm:t>
    </dgm:pt>
    <dgm:pt modelId="{CCAF354C-095B-4DD2-8A92-579B8A7E5F60}">
      <dgm:prSet/>
      <dgm:spPr/>
      <dgm:t>
        <a:bodyPr/>
        <a:lstStyle/>
        <a:p>
          <a:r>
            <a:rPr lang="tr-TR"/>
            <a:t>KİDR</a:t>
          </a:r>
          <a:endParaRPr lang="en-US"/>
        </a:p>
      </dgm:t>
    </dgm:pt>
    <dgm:pt modelId="{C58AE1C0-5963-45BE-B904-AAABE747F42D}" type="parTrans" cxnId="{34D3630C-60A1-4510-8D9D-C038D89CB928}">
      <dgm:prSet/>
      <dgm:spPr/>
      <dgm:t>
        <a:bodyPr/>
        <a:lstStyle/>
        <a:p>
          <a:endParaRPr lang="en-US"/>
        </a:p>
      </dgm:t>
    </dgm:pt>
    <dgm:pt modelId="{EDD55757-DDA9-4BB4-AAF7-B761FA059B7F}" type="sibTrans" cxnId="{34D3630C-60A1-4510-8D9D-C038D89CB928}">
      <dgm:prSet/>
      <dgm:spPr/>
      <dgm:t>
        <a:bodyPr/>
        <a:lstStyle/>
        <a:p>
          <a:endParaRPr lang="en-US"/>
        </a:p>
      </dgm:t>
    </dgm:pt>
    <dgm:pt modelId="{0114E729-EBCC-4954-A5FB-FA8FAE3598ED}">
      <dgm:prSet/>
      <dgm:spPr/>
      <dgm:t>
        <a:bodyPr/>
        <a:lstStyle/>
        <a:p>
          <a:r>
            <a:rPr lang="tr-TR" dirty="0"/>
            <a:t>Geri Bildirim</a:t>
          </a:r>
          <a:endParaRPr lang="en-US" dirty="0"/>
        </a:p>
      </dgm:t>
    </dgm:pt>
    <dgm:pt modelId="{36AE9857-2E9A-4060-9405-E48ECB5864C0}" type="parTrans" cxnId="{1C45ACCF-9E81-4969-AF0E-9ADE003DF098}">
      <dgm:prSet/>
      <dgm:spPr/>
      <dgm:t>
        <a:bodyPr/>
        <a:lstStyle/>
        <a:p>
          <a:endParaRPr lang="en-US"/>
        </a:p>
      </dgm:t>
    </dgm:pt>
    <dgm:pt modelId="{B350E2F7-93FE-4456-B1C6-BDF1A5F12526}" type="sibTrans" cxnId="{1C45ACCF-9E81-4969-AF0E-9ADE003DF098}">
      <dgm:prSet/>
      <dgm:spPr/>
      <dgm:t>
        <a:bodyPr/>
        <a:lstStyle/>
        <a:p>
          <a:endParaRPr lang="en-US"/>
        </a:p>
      </dgm:t>
    </dgm:pt>
    <dgm:pt modelId="{8E1C4D05-5FAD-40FF-89E6-392E26BC8A5E}">
      <dgm:prSet/>
      <dgm:spPr/>
      <dgm:t>
        <a:bodyPr/>
        <a:lstStyle/>
        <a:p>
          <a:r>
            <a:rPr lang="tr-TR"/>
            <a:t>Anket</a:t>
          </a:r>
          <a:endParaRPr lang="en-US"/>
        </a:p>
      </dgm:t>
    </dgm:pt>
    <dgm:pt modelId="{84A36A4A-6A21-4720-93B1-2F7AA91C8688}" type="parTrans" cxnId="{43B2040F-BDED-435A-82C1-43377561120D}">
      <dgm:prSet/>
      <dgm:spPr/>
      <dgm:t>
        <a:bodyPr/>
        <a:lstStyle/>
        <a:p>
          <a:endParaRPr lang="en-US"/>
        </a:p>
      </dgm:t>
    </dgm:pt>
    <dgm:pt modelId="{F42C450D-04F4-46D8-B6DC-6DBC130859F8}" type="sibTrans" cxnId="{43B2040F-BDED-435A-82C1-43377561120D}">
      <dgm:prSet/>
      <dgm:spPr/>
      <dgm:t>
        <a:bodyPr/>
        <a:lstStyle/>
        <a:p>
          <a:endParaRPr lang="en-US"/>
        </a:p>
      </dgm:t>
    </dgm:pt>
    <dgm:pt modelId="{3D98EB1D-3201-4EAC-BEBD-672175EF2855}">
      <dgm:prSet/>
      <dgm:spPr/>
      <dgm:t>
        <a:bodyPr/>
        <a:lstStyle/>
        <a:p>
          <a:r>
            <a:rPr lang="tr-TR" dirty="0"/>
            <a:t>Akreditasyon</a:t>
          </a:r>
          <a:endParaRPr lang="en-US" dirty="0"/>
        </a:p>
      </dgm:t>
    </dgm:pt>
    <dgm:pt modelId="{C103AC4E-1FE0-4043-A36D-E9B0A85A5516}" type="parTrans" cxnId="{5B70DBDA-6076-4B46-B289-282197EE11FE}">
      <dgm:prSet/>
      <dgm:spPr/>
      <dgm:t>
        <a:bodyPr/>
        <a:lstStyle/>
        <a:p>
          <a:endParaRPr lang="en-US"/>
        </a:p>
      </dgm:t>
    </dgm:pt>
    <dgm:pt modelId="{1D0F1CF0-3947-417C-AB01-BA63473A34BA}" type="sibTrans" cxnId="{5B70DBDA-6076-4B46-B289-282197EE11FE}">
      <dgm:prSet/>
      <dgm:spPr/>
      <dgm:t>
        <a:bodyPr/>
        <a:lstStyle/>
        <a:p>
          <a:endParaRPr lang="en-US"/>
        </a:p>
      </dgm:t>
    </dgm:pt>
    <dgm:pt modelId="{774AE2B6-BB09-405E-AE0A-3C076605610B}">
      <dgm:prSet/>
      <dgm:spPr/>
      <dgm:t>
        <a:bodyPr/>
        <a:lstStyle/>
        <a:p>
          <a:r>
            <a:rPr lang="tr-TR" dirty="0"/>
            <a:t>Gösterge Takip </a:t>
          </a:r>
          <a:endParaRPr lang="en-US" dirty="0"/>
        </a:p>
      </dgm:t>
    </dgm:pt>
    <dgm:pt modelId="{B814CA26-11B4-4F79-B6B1-9B03AF17639B}" type="parTrans" cxnId="{205432CA-1B05-458A-A7B4-0C751B9C79E1}">
      <dgm:prSet/>
      <dgm:spPr/>
      <dgm:t>
        <a:bodyPr/>
        <a:lstStyle/>
        <a:p>
          <a:endParaRPr lang="en-US"/>
        </a:p>
      </dgm:t>
    </dgm:pt>
    <dgm:pt modelId="{B0663D20-9C23-4020-A74F-1EAE0743524B}" type="sibTrans" cxnId="{205432CA-1B05-458A-A7B4-0C751B9C79E1}">
      <dgm:prSet/>
      <dgm:spPr/>
      <dgm:t>
        <a:bodyPr/>
        <a:lstStyle/>
        <a:p>
          <a:endParaRPr lang="en-US"/>
        </a:p>
      </dgm:t>
    </dgm:pt>
    <dgm:pt modelId="{064986A7-FDB5-414C-903A-12837FD50441}" type="pres">
      <dgm:prSet presAssocID="{1435908F-A5B0-496C-A5BD-568C3CCFF3BD}" presName="linear" presStyleCnt="0">
        <dgm:presLayoutVars>
          <dgm:animLvl val="lvl"/>
          <dgm:resizeHandles val="exact"/>
        </dgm:presLayoutVars>
      </dgm:prSet>
      <dgm:spPr/>
    </dgm:pt>
    <dgm:pt modelId="{E530F070-EB1F-4691-AF17-B47DFACF26E6}" type="pres">
      <dgm:prSet presAssocID="{44A336FF-17D2-4A34-8ED4-A746A8C367C2}" presName="parentText" presStyleLbl="node1" presStyleIdx="0" presStyleCnt="7" custLinFactNeighborX="9789" custLinFactNeighborY="-69954">
        <dgm:presLayoutVars>
          <dgm:chMax val="0"/>
          <dgm:bulletEnabled val="1"/>
        </dgm:presLayoutVars>
      </dgm:prSet>
      <dgm:spPr/>
    </dgm:pt>
    <dgm:pt modelId="{2D3AF04E-BB8A-4322-A28B-9A6E6272ED8D}" type="pres">
      <dgm:prSet presAssocID="{0D73042A-5E67-4E2D-8778-9C25C1680099}" presName="spacer" presStyleCnt="0"/>
      <dgm:spPr/>
    </dgm:pt>
    <dgm:pt modelId="{98EF411C-0ABF-4F1A-8EBB-8BF0CAAE950C}" type="pres">
      <dgm:prSet presAssocID="{FDA9AA95-4CC4-46BD-A527-7D92A9CE96C0}" presName="parentText" presStyleLbl="node1" presStyleIdx="1" presStyleCnt="7" custLinFactNeighborX="9789" custLinFactNeighborY="-69954">
        <dgm:presLayoutVars>
          <dgm:chMax val="0"/>
          <dgm:bulletEnabled val="1"/>
        </dgm:presLayoutVars>
      </dgm:prSet>
      <dgm:spPr/>
    </dgm:pt>
    <dgm:pt modelId="{70703C9D-BD8B-4DA1-9990-69864750AA48}" type="pres">
      <dgm:prSet presAssocID="{E1CD9D94-464E-4903-9EFD-542B6039C42B}" presName="spacer" presStyleCnt="0"/>
      <dgm:spPr/>
    </dgm:pt>
    <dgm:pt modelId="{36EBC90D-0843-4BF8-8C71-D1661BCE472F}" type="pres">
      <dgm:prSet presAssocID="{CCAF354C-095B-4DD2-8A92-579B8A7E5F60}" presName="parentText" presStyleLbl="node1" presStyleIdx="2" presStyleCnt="7" custLinFactNeighborX="9789" custLinFactNeighborY="-69954">
        <dgm:presLayoutVars>
          <dgm:chMax val="0"/>
          <dgm:bulletEnabled val="1"/>
        </dgm:presLayoutVars>
      </dgm:prSet>
      <dgm:spPr/>
    </dgm:pt>
    <dgm:pt modelId="{7EBB415A-D0AB-419A-AB1D-105361860C41}" type="pres">
      <dgm:prSet presAssocID="{EDD55757-DDA9-4BB4-AAF7-B761FA059B7F}" presName="spacer" presStyleCnt="0"/>
      <dgm:spPr/>
    </dgm:pt>
    <dgm:pt modelId="{29F5EA6B-2AF7-4634-9F04-6BADF9F2FB28}" type="pres">
      <dgm:prSet presAssocID="{0114E729-EBCC-4954-A5FB-FA8FAE3598ED}" presName="parentText" presStyleLbl="node1" presStyleIdx="3" presStyleCnt="7" custLinFactNeighborX="9789" custLinFactNeighborY="-69954">
        <dgm:presLayoutVars>
          <dgm:chMax val="0"/>
          <dgm:bulletEnabled val="1"/>
        </dgm:presLayoutVars>
      </dgm:prSet>
      <dgm:spPr/>
    </dgm:pt>
    <dgm:pt modelId="{45B950AD-22B2-4481-BD7E-A3E2DC53ACE2}" type="pres">
      <dgm:prSet presAssocID="{B350E2F7-93FE-4456-B1C6-BDF1A5F12526}" presName="spacer" presStyleCnt="0"/>
      <dgm:spPr/>
    </dgm:pt>
    <dgm:pt modelId="{542DB7BB-97F5-4E80-888D-036ED17075D0}" type="pres">
      <dgm:prSet presAssocID="{8E1C4D05-5FAD-40FF-89E6-392E26BC8A5E}" presName="parentText" presStyleLbl="node1" presStyleIdx="4" presStyleCnt="7" custLinFactNeighborX="9789" custLinFactNeighborY="-69954">
        <dgm:presLayoutVars>
          <dgm:chMax val="0"/>
          <dgm:bulletEnabled val="1"/>
        </dgm:presLayoutVars>
      </dgm:prSet>
      <dgm:spPr/>
    </dgm:pt>
    <dgm:pt modelId="{3599C594-1F3E-4D83-8195-F8440E992C56}" type="pres">
      <dgm:prSet presAssocID="{F42C450D-04F4-46D8-B6DC-6DBC130859F8}" presName="spacer" presStyleCnt="0"/>
      <dgm:spPr/>
    </dgm:pt>
    <dgm:pt modelId="{84623B6F-B913-4084-AD7D-E82B9EFF5877}" type="pres">
      <dgm:prSet presAssocID="{3D98EB1D-3201-4EAC-BEBD-672175EF2855}" presName="parentText" presStyleLbl="node1" presStyleIdx="5" presStyleCnt="7" custLinFactNeighborX="9789" custLinFactNeighborY="-69954">
        <dgm:presLayoutVars>
          <dgm:chMax val="0"/>
          <dgm:bulletEnabled val="1"/>
        </dgm:presLayoutVars>
      </dgm:prSet>
      <dgm:spPr/>
    </dgm:pt>
    <dgm:pt modelId="{5592ECB4-3A35-4F85-9C1A-1609456289D3}" type="pres">
      <dgm:prSet presAssocID="{1D0F1CF0-3947-417C-AB01-BA63473A34BA}" presName="spacer" presStyleCnt="0"/>
      <dgm:spPr/>
    </dgm:pt>
    <dgm:pt modelId="{CE074024-AA7C-4204-8803-13ED0F378C5C}" type="pres">
      <dgm:prSet presAssocID="{774AE2B6-BB09-405E-AE0A-3C076605610B}" presName="parentText" presStyleLbl="node1" presStyleIdx="6" presStyleCnt="7" custLinFactNeighborX="9789" custLinFactNeighborY="-69954">
        <dgm:presLayoutVars>
          <dgm:chMax val="0"/>
          <dgm:bulletEnabled val="1"/>
        </dgm:presLayoutVars>
      </dgm:prSet>
      <dgm:spPr/>
    </dgm:pt>
  </dgm:ptLst>
  <dgm:cxnLst>
    <dgm:cxn modelId="{34D3630C-60A1-4510-8D9D-C038D89CB928}" srcId="{1435908F-A5B0-496C-A5BD-568C3CCFF3BD}" destId="{CCAF354C-095B-4DD2-8A92-579B8A7E5F60}" srcOrd="2" destOrd="0" parTransId="{C58AE1C0-5963-45BE-B904-AAABE747F42D}" sibTransId="{EDD55757-DDA9-4BB4-AAF7-B761FA059B7F}"/>
    <dgm:cxn modelId="{25BA640E-5A22-4B07-8D74-39A123047B0D}" type="presOf" srcId="{1435908F-A5B0-496C-A5BD-568C3CCFF3BD}" destId="{064986A7-FDB5-414C-903A-12837FD50441}" srcOrd="0" destOrd="0" presId="urn:microsoft.com/office/officeart/2005/8/layout/vList2"/>
    <dgm:cxn modelId="{43B2040F-BDED-435A-82C1-43377561120D}" srcId="{1435908F-A5B0-496C-A5BD-568C3CCFF3BD}" destId="{8E1C4D05-5FAD-40FF-89E6-392E26BC8A5E}" srcOrd="4" destOrd="0" parTransId="{84A36A4A-6A21-4720-93B1-2F7AA91C8688}" sibTransId="{F42C450D-04F4-46D8-B6DC-6DBC130859F8}"/>
    <dgm:cxn modelId="{56BD520F-134B-412B-B3E8-AB331738F9F7}" type="presOf" srcId="{8E1C4D05-5FAD-40FF-89E6-392E26BC8A5E}" destId="{542DB7BB-97F5-4E80-888D-036ED17075D0}" srcOrd="0" destOrd="0" presId="urn:microsoft.com/office/officeart/2005/8/layout/vList2"/>
    <dgm:cxn modelId="{BE5D2040-6232-4E59-BB04-168318113005}" type="presOf" srcId="{774AE2B6-BB09-405E-AE0A-3C076605610B}" destId="{CE074024-AA7C-4204-8803-13ED0F378C5C}" srcOrd="0" destOrd="0" presId="urn:microsoft.com/office/officeart/2005/8/layout/vList2"/>
    <dgm:cxn modelId="{71FC7A45-A001-441E-B30C-F2E8198E1931}" type="presOf" srcId="{0114E729-EBCC-4954-A5FB-FA8FAE3598ED}" destId="{29F5EA6B-2AF7-4634-9F04-6BADF9F2FB28}" srcOrd="0" destOrd="0" presId="urn:microsoft.com/office/officeart/2005/8/layout/vList2"/>
    <dgm:cxn modelId="{7F163A4D-5130-4289-BF88-BE60F478A304}" type="presOf" srcId="{FDA9AA95-4CC4-46BD-A527-7D92A9CE96C0}" destId="{98EF411C-0ABF-4F1A-8EBB-8BF0CAAE950C}" srcOrd="0" destOrd="0" presId="urn:microsoft.com/office/officeart/2005/8/layout/vList2"/>
    <dgm:cxn modelId="{E1B1904F-861C-4619-8576-3A64F003D3E5}" type="presOf" srcId="{3D98EB1D-3201-4EAC-BEBD-672175EF2855}" destId="{84623B6F-B913-4084-AD7D-E82B9EFF5877}" srcOrd="0" destOrd="0" presId="urn:microsoft.com/office/officeart/2005/8/layout/vList2"/>
    <dgm:cxn modelId="{7BB3FB59-8EE9-4708-82FA-87FEAAB0C7FD}" type="presOf" srcId="{44A336FF-17D2-4A34-8ED4-A746A8C367C2}" destId="{E530F070-EB1F-4691-AF17-B47DFACF26E6}" srcOrd="0" destOrd="0" presId="urn:microsoft.com/office/officeart/2005/8/layout/vList2"/>
    <dgm:cxn modelId="{F1629F98-241B-4FD4-B929-0A45E5383C41}" srcId="{1435908F-A5B0-496C-A5BD-568C3CCFF3BD}" destId="{FDA9AA95-4CC4-46BD-A527-7D92A9CE96C0}" srcOrd="1" destOrd="0" parTransId="{EDD9B1F2-49FA-457F-A9C3-44BA8238F758}" sibTransId="{E1CD9D94-464E-4903-9EFD-542B6039C42B}"/>
    <dgm:cxn modelId="{5567EDB4-6F8C-4573-AC12-F4A98BB9CBA9}" srcId="{1435908F-A5B0-496C-A5BD-568C3CCFF3BD}" destId="{44A336FF-17D2-4A34-8ED4-A746A8C367C2}" srcOrd="0" destOrd="0" parTransId="{B5C1D513-A918-4B4B-BC52-C3828846D45D}" sibTransId="{0D73042A-5E67-4E2D-8778-9C25C1680099}"/>
    <dgm:cxn modelId="{2B1044C7-F3B9-4340-9CE8-E5D96953E5FC}" type="presOf" srcId="{CCAF354C-095B-4DD2-8A92-579B8A7E5F60}" destId="{36EBC90D-0843-4BF8-8C71-D1661BCE472F}" srcOrd="0" destOrd="0" presId="urn:microsoft.com/office/officeart/2005/8/layout/vList2"/>
    <dgm:cxn modelId="{205432CA-1B05-458A-A7B4-0C751B9C79E1}" srcId="{1435908F-A5B0-496C-A5BD-568C3CCFF3BD}" destId="{774AE2B6-BB09-405E-AE0A-3C076605610B}" srcOrd="6" destOrd="0" parTransId="{B814CA26-11B4-4F79-B6B1-9B03AF17639B}" sibTransId="{B0663D20-9C23-4020-A74F-1EAE0743524B}"/>
    <dgm:cxn modelId="{1C45ACCF-9E81-4969-AF0E-9ADE003DF098}" srcId="{1435908F-A5B0-496C-A5BD-568C3CCFF3BD}" destId="{0114E729-EBCC-4954-A5FB-FA8FAE3598ED}" srcOrd="3" destOrd="0" parTransId="{36AE9857-2E9A-4060-9405-E48ECB5864C0}" sibTransId="{B350E2F7-93FE-4456-B1C6-BDF1A5F12526}"/>
    <dgm:cxn modelId="{5B70DBDA-6076-4B46-B289-282197EE11FE}" srcId="{1435908F-A5B0-496C-A5BD-568C3CCFF3BD}" destId="{3D98EB1D-3201-4EAC-BEBD-672175EF2855}" srcOrd="5" destOrd="0" parTransId="{C103AC4E-1FE0-4043-A36D-E9B0A85A5516}" sibTransId="{1D0F1CF0-3947-417C-AB01-BA63473A34BA}"/>
    <dgm:cxn modelId="{E78CEA66-17C3-46F5-BE91-DBDD85912ABC}" type="presParOf" srcId="{064986A7-FDB5-414C-903A-12837FD50441}" destId="{E530F070-EB1F-4691-AF17-B47DFACF26E6}" srcOrd="0" destOrd="0" presId="urn:microsoft.com/office/officeart/2005/8/layout/vList2"/>
    <dgm:cxn modelId="{1E05DFA8-D41A-4527-A83A-71573735F2AE}" type="presParOf" srcId="{064986A7-FDB5-414C-903A-12837FD50441}" destId="{2D3AF04E-BB8A-4322-A28B-9A6E6272ED8D}" srcOrd="1" destOrd="0" presId="urn:microsoft.com/office/officeart/2005/8/layout/vList2"/>
    <dgm:cxn modelId="{16207DDC-E235-469B-AC03-C6C32DFF35D0}" type="presParOf" srcId="{064986A7-FDB5-414C-903A-12837FD50441}" destId="{98EF411C-0ABF-4F1A-8EBB-8BF0CAAE950C}" srcOrd="2" destOrd="0" presId="urn:microsoft.com/office/officeart/2005/8/layout/vList2"/>
    <dgm:cxn modelId="{99BDC1BD-B31B-4300-959E-384CA43FBBC2}" type="presParOf" srcId="{064986A7-FDB5-414C-903A-12837FD50441}" destId="{70703C9D-BD8B-4DA1-9990-69864750AA48}" srcOrd="3" destOrd="0" presId="urn:microsoft.com/office/officeart/2005/8/layout/vList2"/>
    <dgm:cxn modelId="{E653E4E8-A84D-4198-82BA-7E96FE939F33}" type="presParOf" srcId="{064986A7-FDB5-414C-903A-12837FD50441}" destId="{36EBC90D-0843-4BF8-8C71-D1661BCE472F}" srcOrd="4" destOrd="0" presId="urn:microsoft.com/office/officeart/2005/8/layout/vList2"/>
    <dgm:cxn modelId="{B107881A-B6D8-4B67-A287-DCB0673FAC0E}" type="presParOf" srcId="{064986A7-FDB5-414C-903A-12837FD50441}" destId="{7EBB415A-D0AB-419A-AB1D-105361860C41}" srcOrd="5" destOrd="0" presId="urn:microsoft.com/office/officeart/2005/8/layout/vList2"/>
    <dgm:cxn modelId="{58592637-2265-4B2C-AB03-DDFB79D106EE}" type="presParOf" srcId="{064986A7-FDB5-414C-903A-12837FD50441}" destId="{29F5EA6B-2AF7-4634-9F04-6BADF9F2FB28}" srcOrd="6" destOrd="0" presId="urn:microsoft.com/office/officeart/2005/8/layout/vList2"/>
    <dgm:cxn modelId="{862BA9C7-653E-4F19-8ABA-C72EE8B7581F}" type="presParOf" srcId="{064986A7-FDB5-414C-903A-12837FD50441}" destId="{45B950AD-22B2-4481-BD7E-A3E2DC53ACE2}" srcOrd="7" destOrd="0" presId="urn:microsoft.com/office/officeart/2005/8/layout/vList2"/>
    <dgm:cxn modelId="{3EF91A6A-090A-44D7-9C4C-13F4EE1FBBBF}" type="presParOf" srcId="{064986A7-FDB5-414C-903A-12837FD50441}" destId="{542DB7BB-97F5-4E80-888D-036ED17075D0}" srcOrd="8" destOrd="0" presId="urn:microsoft.com/office/officeart/2005/8/layout/vList2"/>
    <dgm:cxn modelId="{D66310CC-5FAA-4709-A220-241A38C60EA4}" type="presParOf" srcId="{064986A7-FDB5-414C-903A-12837FD50441}" destId="{3599C594-1F3E-4D83-8195-F8440E992C56}" srcOrd="9" destOrd="0" presId="urn:microsoft.com/office/officeart/2005/8/layout/vList2"/>
    <dgm:cxn modelId="{E86896AA-618E-4F21-B45E-2DCE3A376BA2}" type="presParOf" srcId="{064986A7-FDB5-414C-903A-12837FD50441}" destId="{84623B6F-B913-4084-AD7D-E82B9EFF5877}" srcOrd="10" destOrd="0" presId="urn:microsoft.com/office/officeart/2005/8/layout/vList2"/>
    <dgm:cxn modelId="{68370A2A-B085-4D89-8889-52EF5DF0DA88}" type="presParOf" srcId="{064986A7-FDB5-414C-903A-12837FD50441}" destId="{5592ECB4-3A35-4F85-9C1A-1609456289D3}" srcOrd="11" destOrd="0" presId="urn:microsoft.com/office/officeart/2005/8/layout/vList2"/>
    <dgm:cxn modelId="{7A4836E5-09A3-4209-970E-9BCA19809F74}" type="presParOf" srcId="{064986A7-FDB5-414C-903A-12837FD50441}" destId="{CE074024-AA7C-4204-8803-13ED0F378C5C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E4B0FFB-F714-4BC5-8BD2-EE305674DBE6}" type="doc">
      <dgm:prSet loTypeId="urn:microsoft.com/office/officeart/2005/8/layout/list1" loCatId="list" qsTypeId="urn:microsoft.com/office/officeart/2005/8/quickstyle/simple3" qsCatId="simple" csTypeId="urn:microsoft.com/office/officeart/2005/8/colors/accent1_1" csCatId="accent1" phldr="1"/>
      <dgm:spPr/>
      <dgm:t>
        <a:bodyPr/>
        <a:lstStyle/>
        <a:p>
          <a:endParaRPr lang="tr-TR"/>
        </a:p>
      </dgm:t>
    </dgm:pt>
    <dgm:pt modelId="{2AE820E8-ABB9-44A8-A639-7AB9384F2700}">
      <dgm:prSet custT="1"/>
      <dgm:spPr/>
      <dgm:t>
        <a:bodyPr/>
        <a:lstStyle/>
        <a:p>
          <a:pPr>
            <a:buFont typeface="+mj-lt"/>
            <a:buAutoNum type="arabicPeriod"/>
          </a:pPr>
          <a:r>
            <a:rPr lang="tr-TR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KİDR’de</a:t>
          </a:r>
          <a:r>
            <a:rPr lang="tr-TR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cümleler açık ve anlaşılır ifadelerle yazılmalı, tüm rapor maksimum 80 sayfa, hedef 40</a:t>
          </a:r>
        </a:p>
      </dgm:t>
    </dgm:pt>
    <dgm:pt modelId="{F1577DCE-782F-4BD7-98D7-EAD599F6DD58}" type="parTrans" cxnId="{F448886F-DC6A-4C25-A397-AAB311EB1907}">
      <dgm:prSet/>
      <dgm:spPr/>
      <dgm:t>
        <a:bodyPr/>
        <a:lstStyle/>
        <a:p>
          <a:endParaRPr lang="tr-TR" b="1"/>
        </a:p>
      </dgm:t>
    </dgm:pt>
    <dgm:pt modelId="{5E54515A-7271-46AD-B35C-FB6158017C5A}" type="sibTrans" cxnId="{F448886F-DC6A-4C25-A397-AAB311EB1907}">
      <dgm:prSet/>
      <dgm:spPr/>
      <dgm:t>
        <a:bodyPr/>
        <a:lstStyle/>
        <a:p>
          <a:endParaRPr lang="tr-TR" b="1"/>
        </a:p>
      </dgm:t>
    </dgm:pt>
    <dgm:pt modelId="{16A338BD-E54F-4096-94B3-76F9B0708865}">
      <dgm:prSet custT="1"/>
      <dgm:spPr/>
      <dgm:t>
        <a:bodyPr/>
        <a:lstStyle/>
        <a:p>
          <a:pPr>
            <a:buFont typeface="+mj-lt"/>
            <a:buNone/>
          </a:pPr>
          <a:r>
            <a:rPr lang="tr-TR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YÖKAK 2025 KAP raporunda ifade dilen gelişmeye açık yönlerin iyileştirildiğine dair vurgu</a:t>
          </a:r>
        </a:p>
      </dgm:t>
    </dgm:pt>
    <dgm:pt modelId="{37FD487E-FE59-4C94-AFD6-FAAA8E92B7D8}" type="parTrans" cxnId="{0DE94E33-196A-4C6B-BF25-59330D9B1A17}">
      <dgm:prSet/>
      <dgm:spPr/>
      <dgm:t>
        <a:bodyPr/>
        <a:lstStyle/>
        <a:p>
          <a:endParaRPr lang="tr-TR" b="1"/>
        </a:p>
      </dgm:t>
    </dgm:pt>
    <dgm:pt modelId="{DE65CC0C-F52C-4035-B237-BE597FF494BF}" type="sibTrans" cxnId="{0DE94E33-196A-4C6B-BF25-59330D9B1A17}">
      <dgm:prSet/>
      <dgm:spPr/>
      <dgm:t>
        <a:bodyPr/>
        <a:lstStyle/>
        <a:p>
          <a:endParaRPr lang="tr-TR" b="1"/>
        </a:p>
      </dgm:t>
    </dgm:pt>
    <dgm:pt modelId="{34CF1A19-9C87-45CB-BCBC-82CC955889A1}">
      <dgm:prSet custT="1"/>
      <dgm:spPr/>
      <dgm:t>
        <a:bodyPr/>
        <a:lstStyle/>
        <a:p>
          <a:pPr>
            <a:buFont typeface="+mj-lt"/>
            <a:buAutoNum type="arabicPeriod"/>
          </a:pPr>
          <a:r>
            <a:rPr lang="tr-TR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Önceki yıl </a:t>
          </a:r>
          <a:r>
            <a:rPr lang="tr-TR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KİDR’i</a:t>
          </a:r>
          <a:r>
            <a:rPr lang="tr-TR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ile birebir aynı olmamalı, gerekirse atıf yapılmalı, tekrardan kaçınılmalı. Önceki yılda başlayan ve geçen yıl devam eden süreçlerde sadece devam eden çalışmalara vurgu yapılabilir. </a:t>
          </a:r>
        </a:p>
      </dgm:t>
    </dgm:pt>
    <dgm:pt modelId="{1A7DF51F-41B3-41A9-B12E-CD8E93E39BD7}" type="parTrans" cxnId="{FA985C17-FD3A-4038-9725-92EBE7E5D6A4}">
      <dgm:prSet/>
      <dgm:spPr/>
      <dgm:t>
        <a:bodyPr/>
        <a:lstStyle/>
        <a:p>
          <a:endParaRPr lang="tr-TR" b="1"/>
        </a:p>
      </dgm:t>
    </dgm:pt>
    <dgm:pt modelId="{10B72A1B-35E2-4760-A3DA-C96B9E4D69CE}" type="sibTrans" cxnId="{FA985C17-FD3A-4038-9725-92EBE7E5D6A4}">
      <dgm:prSet/>
      <dgm:spPr/>
      <dgm:t>
        <a:bodyPr/>
        <a:lstStyle/>
        <a:p>
          <a:endParaRPr lang="tr-TR" b="1"/>
        </a:p>
      </dgm:t>
    </dgm:pt>
    <dgm:pt modelId="{7AD98313-A467-4343-A2B1-173795B179A5}">
      <dgm:prSet custT="1"/>
      <dgm:spPr/>
      <dgm:t>
        <a:bodyPr/>
        <a:lstStyle/>
        <a:p>
          <a:pPr>
            <a:buFont typeface="+mj-lt"/>
            <a:buAutoNum type="arabicPeriod"/>
          </a:pPr>
          <a:r>
            <a:rPr lang="tr-TR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Kanıt yüklenirken uzun raporlar şeklinde değil sadece ilgili sayfa yüklenmeli ve ilgili satır renkle işaretlenmeli</a:t>
          </a:r>
        </a:p>
      </dgm:t>
    </dgm:pt>
    <dgm:pt modelId="{BCD70765-1C67-4758-8281-6FA35FF15A67}" type="parTrans" cxnId="{2B67571F-4106-4E22-A14A-CA36C2CD4EA4}">
      <dgm:prSet/>
      <dgm:spPr/>
      <dgm:t>
        <a:bodyPr/>
        <a:lstStyle/>
        <a:p>
          <a:endParaRPr lang="tr-TR" b="1"/>
        </a:p>
      </dgm:t>
    </dgm:pt>
    <dgm:pt modelId="{BBB68F42-4ED2-48B0-A7E7-32762DF7134E}" type="sibTrans" cxnId="{2B67571F-4106-4E22-A14A-CA36C2CD4EA4}">
      <dgm:prSet/>
      <dgm:spPr/>
      <dgm:t>
        <a:bodyPr/>
        <a:lstStyle/>
        <a:p>
          <a:endParaRPr lang="tr-TR" b="1"/>
        </a:p>
      </dgm:t>
    </dgm:pt>
    <dgm:pt modelId="{DEE768E1-5B90-485E-B1B6-800F2664A801}" type="pres">
      <dgm:prSet presAssocID="{6E4B0FFB-F714-4BC5-8BD2-EE305674DBE6}" presName="linear" presStyleCnt="0">
        <dgm:presLayoutVars>
          <dgm:dir/>
          <dgm:animLvl val="lvl"/>
          <dgm:resizeHandles val="exact"/>
        </dgm:presLayoutVars>
      </dgm:prSet>
      <dgm:spPr/>
    </dgm:pt>
    <dgm:pt modelId="{36F30FE5-3F3B-4B92-B828-5CF88A61B0A3}" type="pres">
      <dgm:prSet presAssocID="{2AE820E8-ABB9-44A8-A639-7AB9384F2700}" presName="parentLin" presStyleCnt="0"/>
      <dgm:spPr/>
    </dgm:pt>
    <dgm:pt modelId="{227091D2-3323-4EC4-8701-A2839EF652F7}" type="pres">
      <dgm:prSet presAssocID="{2AE820E8-ABB9-44A8-A639-7AB9384F2700}" presName="parentLeftMargin" presStyleLbl="node1" presStyleIdx="0" presStyleCnt="4"/>
      <dgm:spPr/>
    </dgm:pt>
    <dgm:pt modelId="{57245919-2B59-4A20-AF1C-89500A164D22}" type="pres">
      <dgm:prSet presAssocID="{2AE820E8-ABB9-44A8-A639-7AB9384F2700}" presName="parentText" presStyleLbl="node1" presStyleIdx="0" presStyleCnt="4" custScaleX="124787">
        <dgm:presLayoutVars>
          <dgm:chMax val="0"/>
          <dgm:bulletEnabled val="1"/>
        </dgm:presLayoutVars>
      </dgm:prSet>
      <dgm:spPr/>
    </dgm:pt>
    <dgm:pt modelId="{F4405BB3-52BD-48A7-B886-74DF5C5EBAF8}" type="pres">
      <dgm:prSet presAssocID="{2AE820E8-ABB9-44A8-A639-7AB9384F2700}" presName="negativeSpace" presStyleCnt="0"/>
      <dgm:spPr/>
    </dgm:pt>
    <dgm:pt modelId="{EC39B049-ACF3-4DE7-BF63-E1C8DF983D41}" type="pres">
      <dgm:prSet presAssocID="{2AE820E8-ABB9-44A8-A639-7AB9384F2700}" presName="childText" presStyleLbl="conFgAcc1" presStyleIdx="0" presStyleCnt="4">
        <dgm:presLayoutVars>
          <dgm:bulletEnabled val="1"/>
        </dgm:presLayoutVars>
      </dgm:prSet>
      <dgm:spPr>
        <a:solidFill>
          <a:schemeClr val="tx2">
            <a:lumMod val="10000"/>
            <a:lumOff val="90000"/>
            <a:alpha val="90000"/>
          </a:schemeClr>
        </a:solidFill>
      </dgm:spPr>
    </dgm:pt>
    <dgm:pt modelId="{28D53A02-5DD9-43B4-83ED-5AE3B6280F79}" type="pres">
      <dgm:prSet presAssocID="{5E54515A-7271-46AD-B35C-FB6158017C5A}" presName="spaceBetweenRectangles" presStyleCnt="0"/>
      <dgm:spPr/>
    </dgm:pt>
    <dgm:pt modelId="{539ABE72-3556-4568-88D4-F0883DF834CF}" type="pres">
      <dgm:prSet presAssocID="{16A338BD-E54F-4096-94B3-76F9B0708865}" presName="parentLin" presStyleCnt="0"/>
      <dgm:spPr/>
    </dgm:pt>
    <dgm:pt modelId="{6CAAB248-2FCE-413B-81C3-4E1800FC5750}" type="pres">
      <dgm:prSet presAssocID="{16A338BD-E54F-4096-94B3-76F9B0708865}" presName="parentLeftMargin" presStyleLbl="node1" presStyleIdx="0" presStyleCnt="4"/>
      <dgm:spPr/>
    </dgm:pt>
    <dgm:pt modelId="{78F68797-A692-4A26-A8E1-745B6A0E7CAD}" type="pres">
      <dgm:prSet presAssocID="{16A338BD-E54F-4096-94B3-76F9B0708865}" presName="parentText" presStyleLbl="node1" presStyleIdx="1" presStyleCnt="4" custScaleX="124787">
        <dgm:presLayoutVars>
          <dgm:chMax val="0"/>
          <dgm:bulletEnabled val="1"/>
        </dgm:presLayoutVars>
      </dgm:prSet>
      <dgm:spPr/>
    </dgm:pt>
    <dgm:pt modelId="{3EA877BF-B87A-4223-A289-4ACB76C67619}" type="pres">
      <dgm:prSet presAssocID="{16A338BD-E54F-4096-94B3-76F9B0708865}" presName="negativeSpace" presStyleCnt="0"/>
      <dgm:spPr/>
    </dgm:pt>
    <dgm:pt modelId="{3BBFC999-A0C2-4680-AC8E-A3E1307EF696}" type="pres">
      <dgm:prSet presAssocID="{16A338BD-E54F-4096-94B3-76F9B0708865}" presName="childText" presStyleLbl="conFgAcc1" presStyleIdx="1" presStyleCnt="4">
        <dgm:presLayoutVars>
          <dgm:bulletEnabled val="1"/>
        </dgm:presLayoutVars>
      </dgm:prSet>
      <dgm:spPr>
        <a:solidFill>
          <a:schemeClr val="tx2">
            <a:lumMod val="10000"/>
            <a:lumOff val="90000"/>
            <a:alpha val="90000"/>
          </a:schemeClr>
        </a:solidFill>
      </dgm:spPr>
    </dgm:pt>
    <dgm:pt modelId="{37ADB82F-1ACA-4C08-A762-E252FB9F4C6F}" type="pres">
      <dgm:prSet presAssocID="{DE65CC0C-F52C-4035-B237-BE597FF494BF}" presName="spaceBetweenRectangles" presStyleCnt="0"/>
      <dgm:spPr/>
    </dgm:pt>
    <dgm:pt modelId="{AC784A1E-9AFA-48FF-AE45-3DF959CAABEE}" type="pres">
      <dgm:prSet presAssocID="{34CF1A19-9C87-45CB-BCBC-82CC955889A1}" presName="parentLin" presStyleCnt="0"/>
      <dgm:spPr/>
    </dgm:pt>
    <dgm:pt modelId="{A01C0275-D371-4A32-9D13-1FD569DF7969}" type="pres">
      <dgm:prSet presAssocID="{34CF1A19-9C87-45CB-BCBC-82CC955889A1}" presName="parentLeftMargin" presStyleLbl="node1" presStyleIdx="1" presStyleCnt="4"/>
      <dgm:spPr/>
    </dgm:pt>
    <dgm:pt modelId="{E0EB1A50-FD7E-4772-B298-54DAFD768860}" type="pres">
      <dgm:prSet presAssocID="{34CF1A19-9C87-45CB-BCBC-82CC955889A1}" presName="parentText" presStyleLbl="node1" presStyleIdx="2" presStyleCnt="4" custScaleX="124787">
        <dgm:presLayoutVars>
          <dgm:chMax val="0"/>
          <dgm:bulletEnabled val="1"/>
        </dgm:presLayoutVars>
      </dgm:prSet>
      <dgm:spPr/>
    </dgm:pt>
    <dgm:pt modelId="{63912840-C29B-4513-B23A-DC888035E769}" type="pres">
      <dgm:prSet presAssocID="{34CF1A19-9C87-45CB-BCBC-82CC955889A1}" presName="negativeSpace" presStyleCnt="0"/>
      <dgm:spPr/>
    </dgm:pt>
    <dgm:pt modelId="{9C8914E1-DBCB-41F7-BB8C-FF07E04AF90F}" type="pres">
      <dgm:prSet presAssocID="{34CF1A19-9C87-45CB-BCBC-82CC955889A1}" presName="childText" presStyleLbl="conFgAcc1" presStyleIdx="2" presStyleCnt="4">
        <dgm:presLayoutVars>
          <dgm:bulletEnabled val="1"/>
        </dgm:presLayoutVars>
      </dgm:prSet>
      <dgm:spPr>
        <a:solidFill>
          <a:schemeClr val="tx2">
            <a:lumMod val="10000"/>
            <a:lumOff val="90000"/>
            <a:alpha val="90000"/>
          </a:schemeClr>
        </a:solidFill>
      </dgm:spPr>
    </dgm:pt>
    <dgm:pt modelId="{B64E016E-3264-4C14-8ED9-0F0EF04F296B}" type="pres">
      <dgm:prSet presAssocID="{10B72A1B-35E2-4760-A3DA-C96B9E4D69CE}" presName="spaceBetweenRectangles" presStyleCnt="0"/>
      <dgm:spPr/>
    </dgm:pt>
    <dgm:pt modelId="{539C98EF-1C38-439B-9EA6-261612519836}" type="pres">
      <dgm:prSet presAssocID="{7AD98313-A467-4343-A2B1-173795B179A5}" presName="parentLin" presStyleCnt="0"/>
      <dgm:spPr/>
    </dgm:pt>
    <dgm:pt modelId="{7082188D-94E1-4D09-99CA-D9421332C650}" type="pres">
      <dgm:prSet presAssocID="{7AD98313-A467-4343-A2B1-173795B179A5}" presName="parentLeftMargin" presStyleLbl="node1" presStyleIdx="2" presStyleCnt="4"/>
      <dgm:spPr/>
    </dgm:pt>
    <dgm:pt modelId="{A55C6C4C-6725-47AC-9735-A429C0F70381}" type="pres">
      <dgm:prSet presAssocID="{7AD98313-A467-4343-A2B1-173795B179A5}" presName="parentText" presStyleLbl="node1" presStyleIdx="3" presStyleCnt="4" custScaleX="124787">
        <dgm:presLayoutVars>
          <dgm:chMax val="0"/>
          <dgm:bulletEnabled val="1"/>
        </dgm:presLayoutVars>
      </dgm:prSet>
      <dgm:spPr/>
    </dgm:pt>
    <dgm:pt modelId="{827F2063-69BE-4D1C-9D0A-40605FD8DB4E}" type="pres">
      <dgm:prSet presAssocID="{7AD98313-A467-4343-A2B1-173795B179A5}" presName="negativeSpace" presStyleCnt="0"/>
      <dgm:spPr/>
    </dgm:pt>
    <dgm:pt modelId="{793EA9D4-9395-4E62-B7FE-E5A91A48067C}" type="pres">
      <dgm:prSet presAssocID="{7AD98313-A467-4343-A2B1-173795B179A5}" presName="childText" presStyleLbl="conFgAcc1" presStyleIdx="3" presStyleCnt="4">
        <dgm:presLayoutVars>
          <dgm:bulletEnabled val="1"/>
        </dgm:presLayoutVars>
      </dgm:prSet>
      <dgm:spPr>
        <a:solidFill>
          <a:schemeClr val="tx2">
            <a:lumMod val="10000"/>
            <a:lumOff val="90000"/>
            <a:alpha val="90000"/>
          </a:schemeClr>
        </a:solidFill>
      </dgm:spPr>
    </dgm:pt>
  </dgm:ptLst>
  <dgm:cxnLst>
    <dgm:cxn modelId="{4C911D0F-57EE-4BF8-AA43-A8EB384272C9}" type="presOf" srcId="{7AD98313-A467-4343-A2B1-173795B179A5}" destId="{7082188D-94E1-4D09-99CA-D9421332C650}" srcOrd="0" destOrd="0" presId="urn:microsoft.com/office/officeart/2005/8/layout/list1"/>
    <dgm:cxn modelId="{FA985C17-FD3A-4038-9725-92EBE7E5D6A4}" srcId="{6E4B0FFB-F714-4BC5-8BD2-EE305674DBE6}" destId="{34CF1A19-9C87-45CB-BCBC-82CC955889A1}" srcOrd="2" destOrd="0" parTransId="{1A7DF51F-41B3-41A9-B12E-CD8E93E39BD7}" sibTransId="{10B72A1B-35E2-4760-A3DA-C96B9E4D69CE}"/>
    <dgm:cxn modelId="{2B67571F-4106-4E22-A14A-CA36C2CD4EA4}" srcId="{6E4B0FFB-F714-4BC5-8BD2-EE305674DBE6}" destId="{7AD98313-A467-4343-A2B1-173795B179A5}" srcOrd="3" destOrd="0" parTransId="{BCD70765-1C67-4758-8281-6FA35FF15A67}" sibTransId="{BBB68F42-4ED2-48B0-A7E7-32762DF7134E}"/>
    <dgm:cxn modelId="{0DE94E33-196A-4C6B-BF25-59330D9B1A17}" srcId="{6E4B0FFB-F714-4BC5-8BD2-EE305674DBE6}" destId="{16A338BD-E54F-4096-94B3-76F9B0708865}" srcOrd="1" destOrd="0" parTransId="{37FD487E-FE59-4C94-AFD6-FAAA8E92B7D8}" sibTransId="{DE65CC0C-F52C-4035-B237-BE597FF494BF}"/>
    <dgm:cxn modelId="{FA038240-FF5F-4B9A-B060-C22B471881DE}" type="presOf" srcId="{2AE820E8-ABB9-44A8-A639-7AB9384F2700}" destId="{57245919-2B59-4A20-AF1C-89500A164D22}" srcOrd="1" destOrd="0" presId="urn:microsoft.com/office/officeart/2005/8/layout/list1"/>
    <dgm:cxn modelId="{80340566-CAE4-4FE3-B6EE-AFF1E7A83981}" type="presOf" srcId="{16A338BD-E54F-4096-94B3-76F9B0708865}" destId="{6CAAB248-2FCE-413B-81C3-4E1800FC5750}" srcOrd="0" destOrd="0" presId="urn:microsoft.com/office/officeart/2005/8/layout/list1"/>
    <dgm:cxn modelId="{2C2BF466-7CB2-4A6B-99CB-AB0791F468EE}" type="presOf" srcId="{16A338BD-E54F-4096-94B3-76F9B0708865}" destId="{78F68797-A692-4A26-A8E1-745B6A0E7CAD}" srcOrd="1" destOrd="0" presId="urn:microsoft.com/office/officeart/2005/8/layout/list1"/>
    <dgm:cxn modelId="{F448886F-DC6A-4C25-A397-AAB311EB1907}" srcId="{6E4B0FFB-F714-4BC5-8BD2-EE305674DBE6}" destId="{2AE820E8-ABB9-44A8-A639-7AB9384F2700}" srcOrd="0" destOrd="0" parTransId="{F1577DCE-782F-4BD7-98D7-EAD599F6DD58}" sibTransId="{5E54515A-7271-46AD-B35C-FB6158017C5A}"/>
    <dgm:cxn modelId="{1F76A27D-AB9E-4873-BBC7-C7D8589E17DA}" type="presOf" srcId="{6E4B0FFB-F714-4BC5-8BD2-EE305674DBE6}" destId="{DEE768E1-5B90-485E-B1B6-800F2664A801}" srcOrd="0" destOrd="0" presId="urn:microsoft.com/office/officeart/2005/8/layout/list1"/>
    <dgm:cxn modelId="{E541C08D-0B39-429B-92F8-C3976D43B10B}" type="presOf" srcId="{34CF1A19-9C87-45CB-BCBC-82CC955889A1}" destId="{A01C0275-D371-4A32-9D13-1FD569DF7969}" srcOrd="0" destOrd="0" presId="urn:microsoft.com/office/officeart/2005/8/layout/list1"/>
    <dgm:cxn modelId="{501907CB-AEB4-4E69-9BBE-3241474C1625}" type="presOf" srcId="{34CF1A19-9C87-45CB-BCBC-82CC955889A1}" destId="{E0EB1A50-FD7E-4772-B298-54DAFD768860}" srcOrd="1" destOrd="0" presId="urn:microsoft.com/office/officeart/2005/8/layout/list1"/>
    <dgm:cxn modelId="{A10938E5-38AE-4432-AED1-3E1C5198181F}" type="presOf" srcId="{2AE820E8-ABB9-44A8-A639-7AB9384F2700}" destId="{227091D2-3323-4EC4-8701-A2839EF652F7}" srcOrd="0" destOrd="0" presId="urn:microsoft.com/office/officeart/2005/8/layout/list1"/>
    <dgm:cxn modelId="{7D28DDEB-E708-42C9-9241-60E5D1C01829}" type="presOf" srcId="{7AD98313-A467-4343-A2B1-173795B179A5}" destId="{A55C6C4C-6725-47AC-9735-A429C0F70381}" srcOrd="1" destOrd="0" presId="urn:microsoft.com/office/officeart/2005/8/layout/list1"/>
    <dgm:cxn modelId="{E1AA4A3D-F7CC-4944-8E9A-D2639605E0AA}" type="presParOf" srcId="{DEE768E1-5B90-485E-B1B6-800F2664A801}" destId="{36F30FE5-3F3B-4B92-B828-5CF88A61B0A3}" srcOrd="0" destOrd="0" presId="urn:microsoft.com/office/officeart/2005/8/layout/list1"/>
    <dgm:cxn modelId="{6D6ABB39-07A2-465D-9606-1CD4149E41D1}" type="presParOf" srcId="{36F30FE5-3F3B-4B92-B828-5CF88A61B0A3}" destId="{227091D2-3323-4EC4-8701-A2839EF652F7}" srcOrd="0" destOrd="0" presId="urn:microsoft.com/office/officeart/2005/8/layout/list1"/>
    <dgm:cxn modelId="{76A5B820-F405-41B1-B2BA-13286F97D3F4}" type="presParOf" srcId="{36F30FE5-3F3B-4B92-B828-5CF88A61B0A3}" destId="{57245919-2B59-4A20-AF1C-89500A164D22}" srcOrd="1" destOrd="0" presId="urn:microsoft.com/office/officeart/2005/8/layout/list1"/>
    <dgm:cxn modelId="{96CE0E22-8C0F-4FF4-BE30-4E1E9C468F56}" type="presParOf" srcId="{DEE768E1-5B90-485E-B1B6-800F2664A801}" destId="{F4405BB3-52BD-48A7-B886-74DF5C5EBAF8}" srcOrd="1" destOrd="0" presId="urn:microsoft.com/office/officeart/2005/8/layout/list1"/>
    <dgm:cxn modelId="{F5DBB1B8-9514-4C7F-AA18-560D9ECE78B6}" type="presParOf" srcId="{DEE768E1-5B90-485E-B1B6-800F2664A801}" destId="{EC39B049-ACF3-4DE7-BF63-E1C8DF983D41}" srcOrd="2" destOrd="0" presId="urn:microsoft.com/office/officeart/2005/8/layout/list1"/>
    <dgm:cxn modelId="{3E3CDD7A-53C4-4EA2-9420-D828504247CA}" type="presParOf" srcId="{DEE768E1-5B90-485E-B1B6-800F2664A801}" destId="{28D53A02-5DD9-43B4-83ED-5AE3B6280F79}" srcOrd="3" destOrd="0" presId="urn:microsoft.com/office/officeart/2005/8/layout/list1"/>
    <dgm:cxn modelId="{9027FC52-2910-4AB7-80F0-E7C3CE1967E7}" type="presParOf" srcId="{DEE768E1-5B90-485E-B1B6-800F2664A801}" destId="{539ABE72-3556-4568-88D4-F0883DF834CF}" srcOrd="4" destOrd="0" presId="urn:microsoft.com/office/officeart/2005/8/layout/list1"/>
    <dgm:cxn modelId="{131DC637-8AA9-4F2E-A6AF-EC73901CDA55}" type="presParOf" srcId="{539ABE72-3556-4568-88D4-F0883DF834CF}" destId="{6CAAB248-2FCE-413B-81C3-4E1800FC5750}" srcOrd="0" destOrd="0" presId="urn:microsoft.com/office/officeart/2005/8/layout/list1"/>
    <dgm:cxn modelId="{3F7B1616-B2EB-4907-9643-BB06A31E0AD9}" type="presParOf" srcId="{539ABE72-3556-4568-88D4-F0883DF834CF}" destId="{78F68797-A692-4A26-A8E1-745B6A0E7CAD}" srcOrd="1" destOrd="0" presId="urn:microsoft.com/office/officeart/2005/8/layout/list1"/>
    <dgm:cxn modelId="{3ECB8C30-8F0E-4FD5-83ED-A4DC8D12EDC0}" type="presParOf" srcId="{DEE768E1-5B90-485E-B1B6-800F2664A801}" destId="{3EA877BF-B87A-4223-A289-4ACB76C67619}" srcOrd="5" destOrd="0" presId="urn:microsoft.com/office/officeart/2005/8/layout/list1"/>
    <dgm:cxn modelId="{E37B0F7D-2A70-4CA0-AFA0-14DC9B8ECB86}" type="presParOf" srcId="{DEE768E1-5B90-485E-B1B6-800F2664A801}" destId="{3BBFC999-A0C2-4680-AC8E-A3E1307EF696}" srcOrd="6" destOrd="0" presId="urn:microsoft.com/office/officeart/2005/8/layout/list1"/>
    <dgm:cxn modelId="{7AB810B2-3224-45AB-A80A-CEF25DCF6C89}" type="presParOf" srcId="{DEE768E1-5B90-485E-B1B6-800F2664A801}" destId="{37ADB82F-1ACA-4C08-A762-E252FB9F4C6F}" srcOrd="7" destOrd="0" presId="urn:microsoft.com/office/officeart/2005/8/layout/list1"/>
    <dgm:cxn modelId="{0D41E730-536B-4025-B011-331753A09AA7}" type="presParOf" srcId="{DEE768E1-5B90-485E-B1B6-800F2664A801}" destId="{AC784A1E-9AFA-48FF-AE45-3DF959CAABEE}" srcOrd="8" destOrd="0" presId="urn:microsoft.com/office/officeart/2005/8/layout/list1"/>
    <dgm:cxn modelId="{3176DE5D-98A5-4648-BA42-08B36B514329}" type="presParOf" srcId="{AC784A1E-9AFA-48FF-AE45-3DF959CAABEE}" destId="{A01C0275-D371-4A32-9D13-1FD569DF7969}" srcOrd="0" destOrd="0" presId="urn:microsoft.com/office/officeart/2005/8/layout/list1"/>
    <dgm:cxn modelId="{1A3EA3BA-F624-4742-835C-EC88942B8E0F}" type="presParOf" srcId="{AC784A1E-9AFA-48FF-AE45-3DF959CAABEE}" destId="{E0EB1A50-FD7E-4772-B298-54DAFD768860}" srcOrd="1" destOrd="0" presId="urn:microsoft.com/office/officeart/2005/8/layout/list1"/>
    <dgm:cxn modelId="{8E85E7AC-8A8A-428F-AD46-AA9702271517}" type="presParOf" srcId="{DEE768E1-5B90-485E-B1B6-800F2664A801}" destId="{63912840-C29B-4513-B23A-DC888035E769}" srcOrd="9" destOrd="0" presId="urn:microsoft.com/office/officeart/2005/8/layout/list1"/>
    <dgm:cxn modelId="{EAEAF8DA-045E-4010-AB84-A2E084B6D6EB}" type="presParOf" srcId="{DEE768E1-5B90-485E-B1B6-800F2664A801}" destId="{9C8914E1-DBCB-41F7-BB8C-FF07E04AF90F}" srcOrd="10" destOrd="0" presId="urn:microsoft.com/office/officeart/2005/8/layout/list1"/>
    <dgm:cxn modelId="{F0DDD5A7-98C9-4085-B582-16A202FDB984}" type="presParOf" srcId="{DEE768E1-5B90-485E-B1B6-800F2664A801}" destId="{B64E016E-3264-4C14-8ED9-0F0EF04F296B}" srcOrd="11" destOrd="0" presId="urn:microsoft.com/office/officeart/2005/8/layout/list1"/>
    <dgm:cxn modelId="{4A3EC3E5-EF21-41A9-9883-6B4CCEBDF1B7}" type="presParOf" srcId="{DEE768E1-5B90-485E-B1B6-800F2664A801}" destId="{539C98EF-1C38-439B-9EA6-261612519836}" srcOrd="12" destOrd="0" presId="urn:microsoft.com/office/officeart/2005/8/layout/list1"/>
    <dgm:cxn modelId="{0EF11CE6-C726-48F7-B225-0B5482249244}" type="presParOf" srcId="{539C98EF-1C38-439B-9EA6-261612519836}" destId="{7082188D-94E1-4D09-99CA-D9421332C650}" srcOrd="0" destOrd="0" presId="urn:microsoft.com/office/officeart/2005/8/layout/list1"/>
    <dgm:cxn modelId="{033FE9C3-E84D-4AAE-AFA9-5984A0DBE1E4}" type="presParOf" srcId="{539C98EF-1C38-439B-9EA6-261612519836}" destId="{A55C6C4C-6725-47AC-9735-A429C0F70381}" srcOrd="1" destOrd="0" presId="urn:microsoft.com/office/officeart/2005/8/layout/list1"/>
    <dgm:cxn modelId="{864EFCFC-D51D-4BF3-98E4-366E252F2DDE}" type="presParOf" srcId="{DEE768E1-5B90-485E-B1B6-800F2664A801}" destId="{827F2063-69BE-4D1C-9D0A-40605FD8DB4E}" srcOrd="13" destOrd="0" presId="urn:microsoft.com/office/officeart/2005/8/layout/list1"/>
    <dgm:cxn modelId="{2D2F44E9-0D91-47E6-9D5C-F54603CC9138}" type="presParOf" srcId="{DEE768E1-5B90-485E-B1B6-800F2664A801}" destId="{793EA9D4-9395-4E62-B7FE-E5A91A48067C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1F4E775-97BE-451D-B490-2BEBF99B7793}" type="doc">
      <dgm:prSet loTypeId="urn:microsoft.com/office/officeart/2018/5/layout/IconCircleLabel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3BE99011-1D71-469E-928E-C8657945889C}">
      <dgm:prSet/>
      <dgm:spPr/>
      <dgm:t>
        <a:bodyPr/>
        <a:lstStyle/>
        <a:p>
          <a:pPr>
            <a:defRPr cap="all"/>
          </a:pPr>
          <a:r>
            <a:rPr lang="tr-TR"/>
            <a:t>Soru</a:t>
          </a:r>
          <a:endParaRPr lang="en-US"/>
        </a:p>
      </dgm:t>
    </dgm:pt>
    <dgm:pt modelId="{D5750909-7F1D-4B31-81A4-96E02FBBBF88}" type="parTrans" cxnId="{F9A74AFC-837B-4860-88AF-849AC577FDE8}">
      <dgm:prSet/>
      <dgm:spPr/>
      <dgm:t>
        <a:bodyPr/>
        <a:lstStyle/>
        <a:p>
          <a:endParaRPr lang="en-US"/>
        </a:p>
      </dgm:t>
    </dgm:pt>
    <dgm:pt modelId="{53B7F0AE-70CC-4BB5-AF72-2C3A23C059B4}" type="sibTrans" cxnId="{F9A74AFC-837B-4860-88AF-849AC577FDE8}">
      <dgm:prSet/>
      <dgm:spPr/>
      <dgm:t>
        <a:bodyPr/>
        <a:lstStyle/>
        <a:p>
          <a:endParaRPr lang="en-US"/>
        </a:p>
      </dgm:t>
    </dgm:pt>
    <dgm:pt modelId="{CE16E211-E758-4ACB-8021-B63B99EB4C1C}">
      <dgm:prSet/>
      <dgm:spPr/>
      <dgm:t>
        <a:bodyPr/>
        <a:lstStyle/>
        <a:p>
          <a:pPr>
            <a:defRPr cap="all"/>
          </a:pPr>
          <a:r>
            <a:rPr lang="tr-TR"/>
            <a:t>Cevap</a:t>
          </a:r>
          <a:endParaRPr lang="en-US"/>
        </a:p>
      </dgm:t>
    </dgm:pt>
    <dgm:pt modelId="{13DEFD79-6645-4D6E-87C8-24D755C3D33F}" type="parTrans" cxnId="{A5F7970D-9151-48D8-92D0-58DCB741BA82}">
      <dgm:prSet/>
      <dgm:spPr/>
      <dgm:t>
        <a:bodyPr/>
        <a:lstStyle/>
        <a:p>
          <a:endParaRPr lang="en-US"/>
        </a:p>
      </dgm:t>
    </dgm:pt>
    <dgm:pt modelId="{36BE8AB9-62E5-46C5-BF3E-E2AA52F82061}" type="sibTrans" cxnId="{A5F7970D-9151-48D8-92D0-58DCB741BA82}">
      <dgm:prSet/>
      <dgm:spPr/>
      <dgm:t>
        <a:bodyPr/>
        <a:lstStyle/>
        <a:p>
          <a:endParaRPr lang="en-US"/>
        </a:p>
      </dgm:t>
    </dgm:pt>
    <dgm:pt modelId="{036D3C15-93A0-4E33-AFC3-AC1BA5D58EFB}" type="pres">
      <dgm:prSet presAssocID="{F1F4E775-97BE-451D-B490-2BEBF99B7793}" presName="root" presStyleCnt="0">
        <dgm:presLayoutVars>
          <dgm:dir/>
          <dgm:resizeHandles val="exact"/>
        </dgm:presLayoutVars>
      </dgm:prSet>
      <dgm:spPr/>
    </dgm:pt>
    <dgm:pt modelId="{B1712AFD-B054-4D6A-88A0-7E7696C041FF}" type="pres">
      <dgm:prSet presAssocID="{3BE99011-1D71-469E-928E-C8657945889C}" presName="compNode" presStyleCnt="0"/>
      <dgm:spPr/>
    </dgm:pt>
    <dgm:pt modelId="{74F08F1F-B7F8-42F3-A0E8-22714C5214AC}" type="pres">
      <dgm:prSet presAssocID="{3BE99011-1D71-469E-928E-C8657945889C}" presName="iconBgRect" presStyleLbl="bgShp" presStyleIdx="0" presStyleCnt="2"/>
      <dgm:spPr/>
    </dgm:pt>
    <dgm:pt modelId="{52FA2775-9664-4AFE-A00A-ACBB26DF7482}" type="pres">
      <dgm:prSet presAssocID="{3BE99011-1D71-469E-928E-C8657945889C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lp"/>
        </a:ext>
      </dgm:extLst>
    </dgm:pt>
    <dgm:pt modelId="{4C464B50-5A83-4AC5-9449-AB8DD6F2E8E0}" type="pres">
      <dgm:prSet presAssocID="{3BE99011-1D71-469E-928E-C8657945889C}" presName="spaceRect" presStyleCnt="0"/>
      <dgm:spPr/>
    </dgm:pt>
    <dgm:pt modelId="{1BA1C5C5-9022-45E0-8E93-F237F5EB13B7}" type="pres">
      <dgm:prSet presAssocID="{3BE99011-1D71-469E-928E-C8657945889C}" presName="textRect" presStyleLbl="revTx" presStyleIdx="0" presStyleCnt="2">
        <dgm:presLayoutVars>
          <dgm:chMax val="1"/>
          <dgm:chPref val="1"/>
        </dgm:presLayoutVars>
      </dgm:prSet>
      <dgm:spPr/>
    </dgm:pt>
    <dgm:pt modelId="{6AD25CEA-A687-4EE5-A94A-193F95A45B27}" type="pres">
      <dgm:prSet presAssocID="{53B7F0AE-70CC-4BB5-AF72-2C3A23C059B4}" presName="sibTrans" presStyleCnt="0"/>
      <dgm:spPr/>
    </dgm:pt>
    <dgm:pt modelId="{7662F089-F9DD-457E-B33C-B736C316B1BC}" type="pres">
      <dgm:prSet presAssocID="{CE16E211-E758-4ACB-8021-B63B99EB4C1C}" presName="compNode" presStyleCnt="0"/>
      <dgm:spPr/>
    </dgm:pt>
    <dgm:pt modelId="{E2A66B37-6473-4601-80EA-0028552BA211}" type="pres">
      <dgm:prSet presAssocID="{CE16E211-E758-4ACB-8021-B63B99EB4C1C}" presName="iconBgRect" presStyleLbl="bgShp" presStyleIdx="1" presStyleCnt="2"/>
      <dgm:spPr/>
    </dgm:pt>
    <dgm:pt modelId="{D8066499-59B1-4F5F-AA8E-8240A63DFE7E}" type="pres">
      <dgm:prSet presAssocID="{CE16E211-E758-4ACB-8021-B63B99EB4C1C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ohbet"/>
        </a:ext>
      </dgm:extLst>
    </dgm:pt>
    <dgm:pt modelId="{6B9F2D0A-3982-49D6-AD03-6C7FC3F8865B}" type="pres">
      <dgm:prSet presAssocID="{CE16E211-E758-4ACB-8021-B63B99EB4C1C}" presName="spaceRect" presStyleCnt="0"/>
      <dgm:spPr/>
    </dgm:pt>
    <dgm:pt modelId="{3FF3F7A1-850A-4773-89B2-6B3104DACD90}" type="pres">
      <dgm:prSet presAssocID="{CE16E211-E758-4ACB-8021-B63B99EB4C1C}" presName="textRect" presStyleLbl="revTx" presStyleIdx="1" presStyleCnt="2">
        <dgm:presLayoutVars>
          <dgm:chMax val="1"/>
          <dgm:chPref val="1"/>
        </dgm:presLayoutVars>
      </dgm:prSet>
      <dgm:spPr/>
    </dgm:pt>
  </dgm:ptLst>
  <dgm:cxnLst>
    <dgm:cxn modelId="{A5F7970D-9151-48D8-92D0-58DCB741BA82}" srcId="{F1F4E775-97BE-451D-B490-2BEBF99B7793}" destId="{CE16E211-E758-4ACB-8021-B63B99EB4C1C}" srcOrd="1" destOrd="0" parTransId="{13DEFD79-6645-4D6E-87C8-24D755C3D33F}" sibTransId="{36BE8AB9-62E5-46C5-BF3E-E2AA52F82061}"/>
    <dgm:cxn modelId="{1174F413-D787-431E-BE40-B25CB8CD08A7}" type="presOf" srcId="{F1F4E775-97BE-451D-B490-2BEBF99B7793}" destId="{036D3C15-93A0-4E33-AFC3-AC1BA5D58EFB}" srcOrd="0" destOrd="0" presId="urn:microsoft.com/office/officeart/2018/5/layout/IconCircleLabelList"/>
    <dgm:cxn modelId="{6E4ECE8D-DBEC-4934-8596-DC7F191131D6}" type="presOf" srcId="{CE16E211-E758-4ACB-8021-B63B99EB4C1C}" destId="{3FF3F7A1-850A-4773-89B2-6B3104DACD90}" srcOrd="0" destOrd="0" presId="urn:microsoft.com/office/officeart/2018/5/layout/IconCircleLabelList"/>
    <dgm:cxn modelId="{F9A74AFC-837B-4860-88AF-849AC577FDE8}" srcId="{F1F4E775-97BE-451D-B490-2BEBF99B7793}" destId="{3BE99011-1D71-469E-928E-C8657945889C}" srcOrd="0" destOrd="0" parTransId="{D5750909-7F1D-4B31-81A4-96E02FBBBF88}" sibTransId="{53B7F0AE-70CC-4BB5-AF72-2C3A23C059B4}"/>
    <dgm:cxn modelId="{8B0735FD-679C-4035-95A1-18619C219082}" type="presOf" srcId="{3BE99011-1D71-469E-928E-C8657945889C}" destId="{1BA1C5C5-9022-45E0-8E93-F237F5EB13B7}" srcOrd="0" destOrd="0" presId="urn:microsoft.com/office/officeart/2018/5/layout/IconCircleLabelList"/>
    <dgm:cxn modelId="{330C83CC-F30E-4DD2-86B6-1FA4E34E7417}" type="presParOf" srcId="{036D3C15-93A0-4E33-AFC3-AC1BA5D58EFB}" destId="{B1712AFD-B054-4D6A-88A0-7E7696C041FF}" srcOrd="0" destOrd="0" presId="urn:microsoft.com/office/officeart/2018/5/layout/IconCircleLabelList"/>
    <dgm:cxn modelId="{FC98F4EF-D353-4CAB-9BBD-C79F64CDDC18}" type="presParOf" srcId="{B1712AFD-B054-4D6A-88A0-7E7696C041FF}" destId="{74F08F1F-B7F8-42F3-A0E8-22714C5214AC}" srcOrd="0" destOrd="0" presId="urn:microsoft.com/office/officeart/2018/5/layout/IconCircleLabelList"/>
    <dgm:cxn modelId="{A2B9D8B9-1829-4103-B070-B153D51B3617}" type="presParOf" srcId="{B1712AFD-B054-4D6A-88A0-7E7696C041FF}" destId="{52FA2775-9664-4AFE-A00A-ACBB26DF7482}" srcOrd="1" destOrd="0" presId="urn:microsoft.com/office/officeart/2018/5/layout/IconCircleLabelList"/>
    <dgm:cxn modelId="{57256866-8FD4-49A1-ADB2-9CDE9A81F35F}" type="presParOf" srcId="{B1712AFD-B054-4D6A-88A0-7E7696C041FF}" destId="{4C464B50-5A83-4AC5-9449-AB8DD6F2E8E0}" srcOrd="2" destOrd="0" presId="urn:microsoft.com/office/officeart/2018/5/layout/IconCircleLabelList"/>
    <dgm:cxn modelId="{76876877-6888-43A0-9095-B0DE168620E0}" type="presParOf" srcId="{B1712AFD-B054-4D6A-88A0-7E7696C041FF}" destId="{1BA1C5C5-9022-45E0-8E93-F237F5EB13B7}" srcOrd="3" destOrd="0" presId="urn:microsoft.com/office/officeart/2018/5/layout/IconCircleLabelList"/>
    <dgm:cxn modelId="{22412D4E-328E-48DE-B60D-07371FEAAC09}" type="presParOf" srcId="{036D3C15-93A0-4E33-AFC3-AC1BA5D58EFB}" destId="{6AD25CEA-A687-4EE5-A94A-193F95A45B27}" srcOrd="1" destOrd="0" presId="urn:microsoft.com/office/officeart/2018/5/layout/IconCircleLabelList"/>
    <dgm:cxn modelId="{CEF20E10-6ABC-49C5-9E2E-BB2B3621BBCC}" type="presParOf" srcId="{036D3C15-93A0-4E33-AFC3-AC1BA5D58EFB}" destId="{7662F089-F9DD-457E-B33C-B736C316B1BC}" srcOrd="2" destOrd="0" presId="urn:microsoft.com/office/officeart/2018/5/layout/IconCircleLabelList"/>
    <dgm:cxn modelId="{38E5947D-F555-49F7-B402-CCD6AED03BE6}" type="presParOf" srcId="{7662F089-F9DD-457E-B33C-B736C316B1BC}" destId="{E2A66B37-6473-4601-80EA-0028552BA211}" srcOrd="0" destOrd="0" presId="urn:microsoft.com/office/officeart/2018/5/layout/IconCircleLabelList"/>
    <dgm:cxn modelId="{865878F5-0117-46DA-97C4-43BA29765B37}" type="presParOf" srcId="{7662F089-F9DD-457E-B33C-B736C316B1BC}" destId="{D8066499-59B1-4F5F-AA8E-8240A63DFE7E}" srcOrd="1" destOrd="0" presId="urn:microsoft.com/office/officeart/2018/5/layout/IconCircleLabelList"/>
    <dgm:cxn modelId="{9EF9D741-455D-4C74-B3D6-052EF1A06749}" type="presParOf" srcId="{7662F089-F9DD-457E-B33C-B736C316B1BC}" destId="{6B9F2D0A-3982-49D6-AD03-6C7FC3F8865B}" srcOrd="2" destOrd="0" presId="urn:microsoft.com/office/officeart/2018/5/layout/IconCircleLabelList"/>
    <dgm:cxn modelId="{FD80FF97-A2C5-4DD3-8571-B6A0F54F7529}" type="presParOf" srcId="{7662F089-F9DD-457E-B33C-B736C316B1BC}" destId="{3FF3F7A1-850A-4773-89B2-6B3104DACD90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30F070-EB1F-4691-AF17-B47DFACF26E6}">
      <dsp:nvSpPr>
        <dsp:cNvPr id="0" name=""/>
        <dsp:cNvSpPr/>
      </dsp:nvSpPr>
      <dsp:spPr>
        <a:xfrm>
          <a:off x="0" y="16164"/>
          <a:ext cx="6177282" cy="58967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400" kern="1200"/>
            <a:t>İş Akış</a:t>
          </a:r>
          <a:endParaRPr lang="en-US" sz="2400" kern="1200"/>
        </a:p>
      </dsp:txBody>
      <dsp:txXfrm>
        <a:off x="28786" y="44950"/>
        <a:ext cx="6119710" cy="532107"/>
      </dsp:txXfrm>
    </dsp:sp>
    <dsp:sp modelId="{98EF411C-0ABF-4F1A-8EBB-8BF0CAAE950C}">
      <dsp:nvSpPr>
        <dsp:cNvPr id="0" name=""/>
        <dsp:cNvSpPr/>
      </dsp:nvSpPr>
      <dsp:spPr>
        <a:xfrm>
          <a:off x="0" y="674964"/>
          <a:ext cx="6177282" cy="589679"/>
        </a:xfrm>
        <a:prstGeom prst="roundRect">
          <a:avLst/>
        </a:prstGeom>
        <a:solidFill>
          <a:schemeClr val="accent5">
            <a:hueOff val="-2025358"/>
            <a:satOff val="-138"/>
            <a:lumOff val="327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400" kern="1200"/>
            <a:t>ÖZAK</a:t>
          </a:r>
          <a:endParaRPr lang="en-US" sz="2400" kern="1200"/>
        </a:p>
      </dsp:txBody>
      <dsp:txXfrm>
        <a:off x="28786" y="703750"/>
        <a:ext cx="6119710" cy="532107"/>
      </dsp:txXfrm>
    </dsp:sp>
    <dsp:sp modelId="{36EBC90D-0843-4BF8-8C71-D1661BCE472F}">
      <dsp:nvSpPr>
        <dsp:cNvPr id="0" name=""/>
        <dsp:cNvSpPr/>
      </dsp:nvSpPr>
      <dsp:spPr>
        <a:xfrm>
          <a:off x="0" y="1333764"/>
          <a:ext cx="6177282" cy="589679"/>
        </a:xfrm>
        <a:prstGeom prst="roundRect">
          <a:avLst/>
        </a:prstGeom>
        <a:solidFill>
          <a:schemeClr val="accent5">
            <a:hueOff val="-4050717"/>
            <a:satOff val="-275"/>
            <a:lumOff val="654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400" kern="1200"/>
            <a:t>KİDR</a:t>
          </a:r>
          <a:endParaRPr lang="en-US" sz="2400" kern="1200"/>
        </a:p>
      </dsp:txBody>
      <dsp:txXfrm>
        <a:off x="28786" y="1362550"/>
        <a:ext cx="6119710" cy="532107"/>
      </dsp:txXfrm>
    </dsp:sp>
    <dsp:sp modelId="{29F5EA6B-2AF7-4634-9F04-6BADF9F2FB28}">
      <dsp:nvSpPr>
        <dsp:cNvPr id="0" name=""/>
        <dsp:cNvSpPr/>
      </dsp:nvSpPr>
      <dsp:spPr>
        <a:xfrm>
          <a:off x="0" y="1992564"/>
          <a:ext cx="6177282" cy="589679"/>
        </a:xfrm>
        <a:prstGeom prst="roundRect">
          <a:avLst/>
        </a:prstGeom>
        <a:solidFill>
          <a:schemeClr val="accent5">
            <a:hueOff val="-6076075"/>
            <a:satOff val="-413"/>
            <a:lumOff val="98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400" kern="1200" dirty="0"/>
            <a:t>Geri Bildirim</a:t>
          </a:r>
          <a:endParaRPr lang="en-US" sz="2400" kern="1200" dirty="0"/>
        </a:p>
      </dsp:txBody>
      <dsp:txXfrm>
        <a:off x="28786" y="2021350"/>
        <a:ext cx="6119710" cy="532107"/>
      </dsp:txXfrm>
    </dsp:sp>
    <dsp:sp modelId="{542DB7BB-97F5-4E80-888D-036ED17075D0}">
      <dsp:nvSpPr>
        <dsp:cNvPr id="0" name=""/>
        <dsp:cNvSpPr/>
      </dsp:nvSpPr>
      <dsp:spPr>
        <a:xfrm>
          <a:off x="0" y="2651364"/>
          <a:ext cx="6177282" cy="589679"/>
        </a:xfrm>
        <a:prstGeom prst="roundRect">
          <a:avLst/>
        </a:prstGeom>
        <a:solidFill>
          <a:schemeClr val="accent5">
            <a:hueOff val="-8101434"/>
            <a:satOff val="-551"/>
            <a:lumOff val="1307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400" kern="1200"/>
            <a:t>Anket</a:t>
          </a:r>
          <a:endParaRPr lang="en-US" sz="2400" kern="1200"/>
        </a:p>
      </dsp:txBody>
      <dsp:txXfrm>
        <a:off x="28786" y="2680150"/>
        <a:ext cx="6119710" cy="532107"/>
      </dsp:txXfrm>
    </dsp:sp>
    <dsp:sp modelId="{84623B6F-B913-4084-AD7D-E82B9EFF5877}">
      <dsp:nvSpPr>
        <dsp:cNvPr id="0" name=""/>
        <dsp:cNvSpPr/>
      </dsp:nvSpPr>
      <dsp:spPr>
        <a:xfrm>
          <a:off x="0" y="3310164"/>
          <a:ext cx="6177282" cy="589679"/>
        </a:xfrm>
        <a:prstGeom prst="roundRect">
          <a:avLst/>
        </a:prstGeom>
        <a:solidFill>
          <a:schemeClr val="accent5">
            <a:hueOff val="-10126791"/>
            <a:satOff val="-688"/>
            <a:lumOff val="1634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400" kern="1200" dirty="0"/>
            <a:t>Akreditasyon</a:t>
          </a:r>
          <a:endParaRPr lang="en-US" sz="2400" kern="1200" dirty="0"/>
        </a:p>
      </dsp:txBody>
      <dsp:txXfrm>
        <a:off x="28786" y="3338950"/>
        <a:ext cx="6119710" cy="532107"/>
      </dsp:txXfrm>
    </dsp:sp>
    <dsp:sp modelId="{CE074024-AA7C-4204-8803-13ED0F378C5C}">
      <dsp:nvSpPr>
        <dsp:cNvPr id="0" name=""/>
        <dsp:cNvSpPr/>
      </dsp:nvSpPr>
      <dsp:spPr>
        <a:xfrm>
          <a:off x="0" y="3968964"/>
          <a:ext cx="6177282" cy="589679"/>
        </a:xfrm>
        <a:prstGeom prst="roundRect">
          <a:avLst/>
        </a:prstGeom>
        <a:solidFill>
          <a:schemeClr val="accent5">
            <a:hueOff val="-12152150"/>
            <a:satOff val="-826"/>
            <a:lumOff val="196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400" kern="1200" dirty="0"/>
            <a:t>Gösterge Takip </a:t>
          </a:r>
          <a:endParaRPr lang="en-US" sz="2400" kern="1200" dirty="0"/>
        </a:p>
      </dsp:txBody>
      <dsp:txXfrm>
        <a:off x="28786" y="3997750"/>
        <a:ext cx="6119710" cy="53210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39B049-ACF3-4DE7-BF63-E1C8DF983D41}">
      <dsp:nvSpPr>
        <dsp:cNvPr id="0" name=""/>
        <dsp:cNvSpPr/>
      </dsp:nvSpPr>
      <dsp:spPr>
        <a:xfrm>
          <a:off x="0" y="451916"/>
          <a:ext cx="11401313" cy="730800"/>
        </a:xfrm>
        <a:prstGeom prst="rect">
          <a:avLst/>
        </a:prstGeom>
        <a:solidFill>
          <a:schemeClr val="tx2">
            <a:lumMod val="10000"/>
            <a:lumOff val="90000"/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7245919-2B59-4A20-AF1C-89500A164D22}">
      <dsp:nvSpPr>
        <dsp:cNvPr id="0" name=""/>
        <dsp:cNvSpPr/>
      </dsp:nvSpPr>
      <dsp:spPr>
        <a:xfrm>
          <a:off x="570065" y="23876"/>
          <a:ext cx="9959149" cy="85608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1660" tIns="0" rIns="30166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tr-TR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KİDR’de</a:t>
          </a:r>
          <a:r>
            <a:rPr lang="tr-TR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cümleler açık ve anlaşılır ifadelerle yazılmalı, tüm rapor maksimum 80 sayfa, hedef 40</a:t>
          </a:r>
        </a:p>
      </dsp:txBody>
      <dsp:txXfrm>
        <a:off x="611855" y="65666"/>
        <a:ext cx="9875569" cy="772500"/>
      </dsp:txXfrm>
    </dsp:sp>
    <dsp:sp modelId="{3BBFC999-A0C2-4680-AC8E-A3E1307EF696}">
      <dsp:nvSpPr>
        <dsp:cNvPr id="0" name=""/>
        <dsp:cNvSpPr/>
      </dsp:nvSpPr>
      <dsp:spPr>
        <a:xfrm>
          <a:off x="0" y="1767356"/>
          <a:ext cx="11401313" cy="730800"/>
        </a:xfrm>
        <a:prstGeom prst="rect">
          <a:avLst/>
        </a:prstGeom>
        <a:solidFill>
          <a:schemeClr val="tx2">
            <a:lumMod val="10000"/>
            <a:lumOff val="90000"/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8F68797-A692-4A26-A8E1-745B6A0E7CAD}">
      <dsp:nvSpPr>
        <dsp:cNvPr id="0" name=""/>
        <dsp:cNvSpPr/>
      </dsp:nvSpPr>
      <dsp:spPr>
        <a:xfrm>
          <a:off x="570065" y="1339316"/>
          <a:ext cx="9959149" cy="85608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1660" tIns="0" rIns="30166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tr-TR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YÖKAK 2025 KAP raporunda ifade dilen gelişmeye açık yönlerin iyileştirildiğine dair vurgu</a:t>
          </a:r>
        </a:p>
      </dsp:txBody>
      <dsp:txXfrm>
        <a:off x="611855" y="1381106"/>
        <a:ext cx="9875569" cy="772500"/>
      </dsp:txXfrm>
    </dsp:sp>
    <dsp:sp modelId="{9C8914E1-DBCB-41F7-BB8C-FF07E04AF90F}">
      <dsp:nvSpPr>
        <dsp:cNvPr id="0" name=""/>
        <dsp:cNvSpPr/>
      </dsp:nvSpPr>
      <dsp:spPr>
        <a:xfrm>
          <a:off x="0" y="3082796"/>
          <a:ext cx="11401313" cy="730800"/>
        </a:xfrm>
        <a:prstGeom prst="rect">
          <a:avLst/>
        </a:prstGeom>
        <a:solidFill>
          <a:schemeClr val="tx2">
            <a:lumMod val="10000"/>
            <a:lumOff val="90000"/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0EB1A50-FD7E-4772-B298-54DAFD768860}">
      <dsp:nvSpPr>
        <dsp:cNvPr id="0" name=""/>
        <dsp:cNvSpPr/>
      </dsp:nvSpPr>
      <dsp:spPr>
        <a:xfrm>
          <a:off x="570065" y="2654756"/>
          <a:ext cx="9959149" cy="85608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1660" tIns="0" rIns="30166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tr-TR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Önceki yıl </a:t>
          </a:r>
          <a:r>
            <a:rPr lang="tr-TR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KİDR’i</a:t>
          </a:r>
          <a:r>
            <a:rPr lang="tr-TR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ile birebir aynı olmamalı, gerekirse atıf yapılmalı, tekrardan kaçınılmalı. Önceki yılda başlayan ve geçen yıl devam eden süreçlerde sadece devam eden çalışmalara vurgu yapılabilir. </a:t>
          </a:r>
        </a:p>
      </dsp:txBody>
      <dsp:txXfrm>
        <a:off x="611855" y="2696546"/>
        <a:ext cx="9875569" cy="772500"/>
      </dsp:txXfrm>
    </dsp:sp>
    <dsp:sp modelId="{793EA9D4-9395-4E62-B7FE-E5A91A48067C}">
      <dsp:nvSpPr>
        <dsp:cNvPr id="0" name=""/>
        <dsp:cNvSpPr/>
      </dsp:nvSpPr>
      <dsp:spPr>
        <a:xfrm>
          <a:off x="0" y="4398236"/>
          <a:ext cx="11401313" cy="730800"/>
        </a:xfrm>
        <a:prstGeom prst="rect">
          <a:avLst/>
        </a:prstGeom>
        <a:solidFill>
          <a:schemeClr val="tx2">
            <a:lumMod val="10000"/>
            <a:lumOff val="90000"/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5C6C4C-6725-47AC-9735-A429C0F70381}">
      <dsp:nvSpPr>
        <dsp:cNvPr id="0" name=""/>
        <dsp:cNvSpPr/>
      </dsp:nvSpPr>
      <dsp:spPr>
        <a:xfrm>
          <a:off x="570065" y="3970196"/>
          <a:ext cx="9959149" cy="85608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1660" tIns="0" rIns="30166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tr-TR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Kanıt yüklenirken uzun raporlar şeklinde değil sadece ilgili sayfa yüklenmeli ve ilgili satır renkle işaretlenmeli</a:t>
          </a:r>
        </a:p>
      </dsp:txBody>
      <dsp:txXfrm>
        <a:off x="611855" y="4011986"/>
        <a:ext cx="9875569" cy="7725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F08F1F-B7F8-42F3-A0E8-22714C5214AC}">
      <dsp:nvSpPr>
        <dsp:cNvPr id="0" name=""/>
        <dsp:cNvSpPr/>
      </dsp:nvSpPr>
      <dsp:spPr>
        <a:xfrm>
          <a:off x="1778100" y="486000"/>
          <a:ext cx="2196000" cy="2196000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2FA2775-9664-4AFE-A00A-ACBB26DF7482}">
      <dsp:nvSpPr>
        <dsp:cNvPr id="0" name=""/>
        <dsp:cNvSpPr/>
      </dsp:nvSpPr>
      <dsp:spPr>
        <a:xfrm>
          <a:off x="2246100" y="954000"/>
          <a:ext cx="1260000" cy="1260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A1C5C5-9022-45E0-8E93-F237F5EB13B7}">
      <dsp:nvSpPr>
        <dsp:cNvPr id="0" name=""/>
        <dsp:cNvSpPr/>
      </dsp:nvSpPr>
      <dsp:spPr>
        <a:xfrm>
          <a:off x="1076100" y="3366000"/>
          <a:ext cx="36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tr-TR" sz="4400" kern="1200"/>
            <a:t>Soru</a:t>
          </a:r>
          <a:endParaRPr lang="en-US" sz="4400" kern="1200"/>
        </a:p>
      </dsp:txBody>
      <dsp:txXfrm>
        <a:off x="1076100" y="3366000"/>
        <a:ext cx="3600000" cy="720000"/>
      </dsp:txXfrm>
    </dsp:sp>
    <dsp:sp modelId="{E2A66B37-6473-4601-80EA-0028552BA211}">
      <dsp:nvSpPr>
        <dsp:cNvPr id="0" name=""/>
        <dsp:cNvSpPr/>
      </dsp:nvSpPr>
      <dsp:spPr>
        <a:xfrm>
          <a:off x="6008100" y="486000"/>
          <a:ext cx="2196000" cy="2196000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066499-59B1-4F5F-AA8E-8240A63DFE7E}">
      <dsp:nvSpPr>
        <dsp:cNvPr id="0" name=""/>
        <dsp:cNvSpPr/>
      </dsp:nvSpPr>
      <dsp:spPr>
        <a:xfrm>
          <a:off x="6476100" y="954000"/>
          <a:ext cx="1260000" cy="1260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F3F7A1-850A-4773-89B2-6B3104DACD90}">
      <dsp:nvSpPr>
        <dsp:cNvPr id="0" name=""/>
        <dsp:cNvSpPr/>
      </dsp:nvSpPr>
      <dsp:spPr>
        <a:xfrm>
          <a:off x="5306100" y="3366000"/>
          <a:ext cx="36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tr-TR" sz="4400" kern="1200"/>
            <a:t>Cevap</a:t>
          </a:r>
          <a:endParaRPr lang="en-US" sz="4400" kern="1200"/>
        </a:p>
      </dsp:txBody>
      <dsp:txXfrm>
        <a:off x="5306100" y="3366000"/>
        <a:ext cx="3600000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E86F9D-67A0-164B-B97B-2A3EC7CE7AB1}" type="datetimeFigureOut">
              <a:rPr lang="tr-TR" smtClean="0"/>
              <a:t>20.02.2026</a:t>
            </a:fld>
            <a:endParaRPr lang="tr-TR"/>
          </a:p>
        </p:txBody>
      </p:sp>
      <p:sp>
        <p:nvSpPr>
          <p:cNvPr id="4" name="Slayt Resmi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87B4CF-AF79-3F46-8269-658407320B1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382669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87B4CF-AF79-3F46-8269-658407320B17}" type="slidenum">
              <a:rPr lang="tr-TR" smtClean="0"/>
              <a:t>15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042268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Bu kanıtta anketten elde edilen sonuçların bir rapor olarak sunulduğu görülmektedir. 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87B4CF-AF79-3F46-8269-658407320B17}" type="slidenum">
              <a:rPr lang="tr-TR" smtClean="0"/>
              <a:t>27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672609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Bu raporda ise anketin ham verisi görülmektedir. 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87B4CF-AF79-3F46-8269-658407320B17}" type="slidenum">
              <a:rPr lang="tr-TR" smtClean="0"/>
              <a:t>28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814154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Bu kanıtta (kanıt 3 sayfa) öğretim elemanlarına ders dağılım dengesi net bir şekilde görülmektedir. 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87B4CF-AF79-3F46-8269-658407320B17}" type="slidenum">
              <a:rPr lang="tr-TR" smtClean="0"/>
              <a:t>29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183268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Bu belgede programın öğretim elemanlarına ders dağılımı görülmemektedir. 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87B4CF-AF79-3F46-8269-658407320B17}" type="slidenum">
              <a:rPr lang="tr-TR" smtClean="0"/>
              <a:t>30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126485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Bu belgede yıllara göre değişim rapor edilmiştir. Böylece iyileşmeler veya gerilemelerdeki değişim net olarak izlenebilmektedir. 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87B4CF-AF79-3F46-8269-658407320B17}" type="slidenum">
              <a:rPr lang="tr-TR" smtClean="0"/>
              <a:t>31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045442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Bu şekilde bir ekran görüntüsüyle anlatılmak istenen anlaşılamamaktadır 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87B4CF-AF79-3F46-8269-658407320B17}" type="slidenum">
              <a:rPr lang="tr-TR" smtClean="0"/>
              <a:t>32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315896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Bu kanıtta etkinlikle ilgili tüm bilgiler açık ve net bir şekilde görülmektedir. Etkinlik sonunda geribildirim anketi yapılmış ve sonrası için yeni etkinlik önerisi alınmıştır ve raporlanmıştır. 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87B4CF-AF79-3F46-8269-658407320B17}" type="slidenum">
              <a:rPr lang="tr-TR" smtClean="0"/>
              <a:t>33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335730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Bu kanıttan bir planlamanın yapıldığı anlaşılmaktadır. Ancak afişten konu tam olarak anlaşılamamaktadır. 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87B4CF-AF79-3F46-8269-658407320B17}" type="slidenum">
              <a:rPr lang="tr-TR" smtClean="0"/>
              <a:t>34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950424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FA7E8F5-C213-1CBB-980D-CA5379E062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8B906105-9191-6485-9B57-11E359EF68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C086F6FE-9DC4-17CA-0EC5-13A0D38D38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C820F-4898-437D-A63E-F3168471A7CA}" type="datetimeFigureOut">
              <a:rPr lang="tr-TR" smtClean="0"/>
              <a:t>20.02.2026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59B534E8-EF59-26BC-3EE9-1F0B8879C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44A0FB9C-EA16-51C1-9845-4129CD53C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8E4D3-35C2-4AC9-BDEA-F1784BCB1B9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090032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FE23DA9-53C4-C039-49E3-877516329D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D23A3390-0B94-CD35-2D14-98C18C1676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E0033838-01F5-4C3C-08FE-23C532B924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C820F-4898-437D-A63E-F3168471A7CA}" type="datetimeFigureOut">
              <a:rPr lang="tr-TR" smtClean="0"/>
              <a:t>20.02.2026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A47C3AD3-4131-7C02-2CFD-01C7C7CD35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5F09F486-697C-0D1F-2F92-039641045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8E4D3-35C2-4AC9-BDEA-F1784BCB1B9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922720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432324A5-86B7-97CB-AD7B-D1032CFA65A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63F9B14E-4970-00B3-AD36-BC0FB5D718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1ED13714-FA37-F685-67E0-1AD8AD0131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C820F-4898-437D-A63E-F3168471A7CA}" type="datetimeFigureOut">
              <a:rPr lang="tr-TR" smtClean="0"/>
              <a:t>20.02.2026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C568354E-CBE9-9BA4-8983-968246A342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87696642-3EBD-87BB-81BC-0756BBB384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8E4D3-35C2-4AC9-BDEA-F1784BCB1B9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453229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06147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0AD22A1-3D7A-0247-36BA-C4FE151840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C563220D-1534-A416-2545-C5C861CB46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37ACA817-4558-0F4B-D525-38D419A8AE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C820F-4898-437D-A63E-F3168471A7CA}" type="datetimeFigureOut">
              <a:rPr lang="tr-TR" smtClean="0"/>
              <a:t>20.02.2026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E2C12600-9CF3-1539-A115-BD703BEA5D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4951B596-822D-00CE-CBD1-072AB89F3D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8E4D3-35C2-4AC9-BDEA-F1784BCB1B9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200583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ABC10F9-7B71-D3C3-A968-1FE59FAA8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AA8E99DB-FCCD-5517-1AEE-EA08E0969B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9F16BC5F-A3E6-9FA7-8B9F-51E2AA1B3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C820F-4898-437D-A63E-F3168471A7CA}" type="datetimeFigureOut">
              <a:rPr lang="tr-TR" smtClean="0"/>
              <a:t>20.02.2026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C4BC410E-9B41-4C6D-FC6E-9B95BDA4E6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4B8C2725-2698-4BC5-B6EA-18AD605BE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8E4D3-35C2-4AC9-BDEA-F1784BCB1B9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69262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554C5EE-B088-75EB-DA76-F761E4BA32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FF7E13AE-D3C8-4175-85D4-CB0FAA6138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ABF46D9C-71FD-4CCC-0664-ADF4D28868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0F086BD4-8A86-BC7E-3B37-563CD9387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C820F-4898-437D-A63E-F3168471A7CA}" type="datetimeFigureOut">
              <a:rPr lang="tr-TR" smtClean="0"/>
              <a:t>20.02.2026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59B9CEBB-2B86-9048-F722-FD04CAE5D3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D1F7961E-B859-7CD2-3E34-6BFE59581F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8E4D3-35C2-4AC9-BDEA-F1784BCB1B9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183819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4224E18-D6CF-87FC-9A20-C61CE3A96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AB13501E-DA0C-17A1-F90A-4B27B989A4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432A72DB-30C6-2ABA-88B7-0EA8635DB0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CA789DF7-9754-C5D5-E051-2726E2AD24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00B0FEDF-5807-51BA-B0EB-C484DEDDA3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2A50E771-B689-B51F-DAC6-CAD6B963CE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C820F-4898-437D-A63E-F3168471A7CA}" type="datetimeFigureOut">
              <a:rPr lang="tr-TR" smtClean="0"/>
              <a:t>20.02.2026</a:t>
            </a:fld>
            <a:endParaRPr lang="tr-TR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4DE1AEDC-5FF6-D107-9949-D49C56C661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6EE93ACC-ED36-1FD8-7015-440334566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8E4D3-35C2-4AC9-BDEA-F1784BCB1B9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211433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6132ACF-899E-7348-3936-6D05761948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35E65D0D-5F3D-4E2B-CD5A-B8924AB8C0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C820F-4898-437D-A63E-F3168471A7CA}" type="datetimeFigureOut">
              <a:rPr lang="tr-TR" smtClean="0"/>
              <a:t>20.02.2026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44C2F797-7481-7A2B-98B2-F6417DFD3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1C932A92-30B1-ECD5-26C7-0DAC34091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8E4D3-35C2-4AC9-BDEA-F1784BCB1B9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24998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123893AD-258B-A55D-C838-BA36AC1F03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C820F-4898-437D-A63E-F3168471A7CA}" type="datetimeFigureOut">
              <a:rPr lang="tr-TR" smtClean="0"/>
              <a:t>20.02.2026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71031842-2BB8-8D44-D459-537EBD1D6A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F0B2663A-A56F-52A5-1163-2E6035832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8E4D3-35C2-4AC9-BDEA-F1784BCB1B9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763740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27F1914-D638-3682-7DB0-32908A66A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9440C6C3-1DCF-85A5-DDFD-CC7BBCF730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4D1EBB07-215D-BD98-8AED-95EB54C9E0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F06418F6-DEC9-2F0E-0345-1619F2872D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C820F-4898-437D-A63E-F3168471A7CA}" type="datetimeFigureOut">
              <a:rPr lang="tr-TR" smtClean="0"/>
              <a:t>20.02.2026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E2B5016E-4307-1E3B-9208-1D54ABF436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5904A0C0-1699-259C-C661-CF4B5D0049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8E4D3-35C2-4AC9-BDEA-F1784BCB1B9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54741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1751035-55B8-4C9B-887F-209D721060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4B6EC314-6104-BC71-1F63-9FEF776014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1529A22A-617E-A74D-7D9A-53DA9D8863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4CF55379-E489-3128-C3BA-47E38BADFE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C820F-4898-437D-A63E-F3168471A7CA}" type="datetimeFigureOut">
              <a:rPr lang="tr-TR" smtClean="0"/>
              <a:t>20.02.2026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BB44E6B5-3DD0-DD29-8A1E-079B7BCC1B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849312E2-88B8-543E-59E5-2147E231D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8E4D3-35C2-4AC9-BDEA-F1784BCB1B9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495226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B8E64DED-6BE0-179A-8C0E-1A30BF63C0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45ED5E8E-617F-0D4E-5F46-5F993A4ED5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EC19523B-631A-9C17-79D8-ABF7897E3A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DCC820F-4898-437D-A63E-F3168471A7CA}" type="datetimeFigureOut">
              <a:rPr lang="tr-TR" smtClean="0"/>
              <a:t>20.02.2026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A626F8E9-5CC9-B065-8C87-43EA0E4078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E984728F-BE84-FCC3-411A-80987C8B5C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BA8E4D3-35C2-4AC9-BDEA-F1784BCB1B9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513613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17/06/relationships/model3d" Target="../media/model3d1.glb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metin, ekran görüntüsü, yazı tipi, logo içeren bir resim&#10;&#10;Açıklama otomatik olarak oluşturuldu">
            <a:extLst>
              <a:ext uri="{FF2B5EF4-FFF2-40B4-BE49-F238E27FC236}">
                <a16:creationId xmlns:a16="http://schemas.microsoft.com/office/drawing/2014/main" id="{ABEC0E6A-F8AE-B28A-DDA8-08A8711941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358255" cy="6951518"/>
          </a:xfrm>
          <a:prstGeom prst="rect">
            <a:avLst/>
          </a:prstGeom>
        </p:spPr>
      </p:pic>
      <p:sp>
        <p:nvSpPr>
          <p:cNvPr id="4" name="Tek Köşesi Yuvarlatılmış Dikdörtgen 3">
            <a:extLst>
              <a:ext uri="{FF2B5EF4-FFF2-40B4-BE49-F238E27FC236}">
                <a16:creationId xmlns:a16="http://schemas.microsoft.com/office/drawing/2014/main" id="{37D94EBC-795A-55DD-4DE2-C60E244C5715}"/>
              </a:ext>
            </a:extLst>
          </p:cNvPr>
          <p:cNvSpPr/>
          <p:nvPr/>
        </p:nvSpPr>
        <p:spPr>
          <a:xfrm rot="5400000" flipH="1" flipV="1">
            <a:off x="6137566" y="720435"/>
            <a:ext cx="96982" cy="12372111"/>
          </a:xfrm>
          <a:prstGeom prst="round1Rect">
            <a:avLst/>
          </a:prstGeom>
          <a:solidFill>
            <a:srgbClr val="077E3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B194BF2-75A8-6876-7D00-1CF2ADC81BC7}"/>
              </a:ext>
            </a:extLst>
          </p:cNvPr>
          <p:cNvSpPr txBox="1"/>
          <p:nvPr/>
        </p:nvSpPr>
        <p:spPr>
          <a:xfrm>
            <a:off x="500221" y="2345269"/>
            <a:ext cx="11191557" cy="36529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243833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tr-TR" sz="4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Roboto Light"/>
              </a:rPr>
              <a:t>Kurum İç Değerlendirme Raporu </a:t>
            </a:r>
          </a:p>
          <a:p>
            <a:pPr marL="0" marR="0" indent="0" algn="ctr" defTabSz="243833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tr-TR" sz="4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Roboto Light"/>
              </a:rPr>
              <a:t>Yazım Süreçleri</a:t>
            </a:r>
          </a:p>
          <a:p>
            <a:pPr marL="0" marR="0" indent="0" algn="ctr" defTabSz="243833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tr-TR" sz="4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Roboto Light"/>
              </a:rPr>
              <a:t>Bilgilendirme Toplantısı</a:t>
            </a:r>
          </a:p>
          <a:p>
            <a:pPr algn="ctr" defTabSz="2438339" hangingPunct="0"/>
            <a:endParaRPr kumimoji="0" lang="tr-TR" sz="3600" b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Roboto Light"/>
            </a:endParaRPr>
          </a:p>
          <a:p>
            <a:pPr algn="ctr" defTabSz="2438339" hangingPunct="0"/>
            <a:endParaRPr lang="tr-TR" sz="36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Roboto Light"/>
            </a:endParaRPr>
          </a:p>
          <a:p>
            <a:pPr algn="ctr" defTabSz="2438339" hangingPunct="0"/>
            <a:r>
              <a:rPr kumimoji="0" lang="tr-TR" sz="3600" b="1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Roboto Light"/>
              </a:rPr>
              <a:t>20.02.2026</a:t>
            </a:r>
          </a:p>
        </p:txBody>
      </p:sp>
    </p:spTree>
    <p:extLst>
      <p:ext uri="{BB962C8B-B14F-4D97-AF65-F5344CB8AC3E}">
        <p14:creationId xmlns:p14="http://schemas.microsoft.com/office/powerpoint/2010/main" val="17996073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metin, ekran görüntüsü, yazı tipi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0018A7CB-CA30-CEDB-654B-B0E55CB726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3877"/>
            <a:ext cx="12192000" cy="6005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6496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metin, ekran görüntüsü, yazı tipi, sayı, numara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2C78EBE9-C0A1-AAC6-419A-3B08ECDBAE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85368"/>
            <a:ext cx="12192000" cy="5887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5951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12F3DC-059D-820E-5F78-86276A5D89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 descr="metin, ekran görüntüsü, yazı tipi içeren bir resim&#10;&#10;Açıklama otomatik olarak oluşturuldu">
            <a:extLst>
              <a:ext uri="{FF2B5EF4-FFF2-40B4-BE49-F238E27FC236}">
                <a16:creationId xmlns:a16="http://schemas.microsoft.com/office/drawing/2014/main" id="{335B0E3B-A249-7C28-06D0-CD1B862D64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Resim 2" descr="metin, ekran görüntüsü, yazı tipi, mektup, harf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0DE1E8A9-F4AC-9E7E-D9F9-9AF3B53787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0" t="2928" r="3676" b="1463"/>
          <a:stretch>
            <a:fillRect/>
          </a:stretch>
        </p:blipFill>
        <p:spPr>
          <a:xfrm>
            <a:off x="120643" y="1512922"/>
            <a:ext cx="5117822" cy="5345078"/>
          </a:xfrm>
          <a:prstGeom prst="rect">
            <a:avLst/>
          </a:prstGeom>
        </p:spPr>
      </p:pic>
      <p:pic>
        <p:nvPicPr>
          <p:cNvPr id="6" name="Resim 5" descr="metin, web sitesi, web sayfası, yazılım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6A2AFDED-DC10-E767-BFF5-69D7768DFA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6" t="2338" r="892" b="3416"/>
          <a:stretch>
            <a:fillRect/>
          </a:stretch>
        </p:blipFill>
        <p:spPr>
          <a:xfrm>
            <a:off x="5359107" y="2040673"/>
            <a:ext cx="6832894" cy="3501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0158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27FB88-EC4A-8E62-3112-F6EAE7D83A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 descr="metin, ekran görüntüsü, yazı tipi içeren bir resim&#10;&#10;Açıklama otomatik olarak oluşturuldu">
            <a:extLst>
              <a:ext uri="{FF2B5EF4-FFF2-40B4-BE49-F238E27FC236}">
                <a16:creationId xmlns:a16="http://schemas.microsoft.com/office/drawing/2014/main" id="{5230B0E5-EBED-0F23-6B6E-30833FB835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Resim 2" descr="metin, web sitesi, web sayfası, yazı tipi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7D58DFBF-EC90-462D-F8A7-5CCAC2CE1D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3" r="626" b="2947"/>
          <a:stretch>
            <a:fillRect/>
          </a:stretch>
        </p:blipFill>
        <p:spPr>
          <a:xfrm>
            <a:off x="1493837" y="1917700"/>
            <a:ext cx="9585325" cy="4940300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37791C00-C96C-7268-3793-216C9D5B86FC}"/>
              </a:ext>
            </a:extLst>
          </p:cNvPr>
          <p:cNvSpPr txBox="1"/>
          <p:nvPr/>
        </p:nvSpPr>
        <p:spPr>
          <a:xfrm>
            <a:off x="5359401" y="1562100"/>
            <a:ext cx="5338762" cy="769441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4400" b="1" dirty="0">
                <a:solidFill>
                  <a:schemeClr val="bg1"/>
                </a:solidFill>
              </a:rPr>
              <a:t>OLGUNLUK DÜZEYİ </a:t>
            </a:r>
          </a:p>
        </p:txBody>
      </p:sp>
    </p:spTree>
    <p:extLst>
      <p:ext uri="{BB962C8B-B14F-4D97-AF65-F5344CB8AC3E}">
        <p14:creationId xmlns:p14="http://schemas.microsoft.com/office/powerpoint/2010/main" val="18136891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 descr="metin, ekran görüntüsü, yazı tipi içeren bir resim&#10;&#10;Açıklama otomatik olarak oluşturuldu">
            <a:extLst>
              <a:ext uri="{FF2B5EF4-FFF2-40B4-BE49-F238E27FC236}">
                <a16:creationId xmlns:a16="http://schemas.microsoft.com/office/drawing/2014/main" id="{F1970E8B-6A4E-4A34-42CC-2DB2F728C7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Metin kutusu 9">
            <a:extLst>
              <a:ext uri="{FF2B5EF4-FFF2-40B4-BE49-F238E27FC236}">
                <a16:creationId xmlns:a16="http://schemas.microsoft.com/office/drawing/2014/main" id="{E51CFED5-AD4E-5A64-51CF-C85544BA467F}"/>
              </a:ext>
            </a:extLst>
          </p:cNvPr>
          <p:cNvSpPr txBox="1"/>
          <p:nvPr/>
        </p:nvSpPr>
        <p:spPr>
          <a:xfrm>
            <a:off x="114301" y="2037346"/>
            <a:ext cx="6667500" cy="43512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tr-TR" sz="2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Kanıt isimleri kısa olmalı (en fazla 65 karakter).</a:t>
            </a:r>
          </a:p>
          <a:p>
            <a:pPr marL="342900" lvl="0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tr-TR" sz="2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Kanıt adı yazılırken boşluk değil alt çizgi kullanılmalı</a:t>
            </a:r>
          </a:p>
          <a:p>
            <a:pPr marL="342900" lvl="0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tr-TR" sz="2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Kanıtların numaralandırmasında olgunluk düzeyi ve kaçıncı kanıt olduğu belirtilmelidir. </a:t>
            </a:r>
          </a:p>
          <a:p>
            <a:pPr marL="342900" lvl="0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tr-TR" sz="2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Örneğin; C.1.1. Araştırma Süreçlerinin Yönetimine ilişkin alt ölçütte şu şekilde sıralama yapılmalıdır.</a:t>
            </a:r>
          </a:p>
          <a:p>
            <a:pPr lvl="0">
              <a:lnSpc>
                <a:spcPct val="107000"/>
              </a:lnSpc>
            </a:pPr>
            <a:endParaRPr lang="tr-TR" sz="2000" kern="100" dirty="0">
              <a:effectLst/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</a:pPr>
            <a:r>
              <a:rPr lang="tr-TR" sz="2000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(4)</a:t>
            </a:r>
            <a:r>
              <a:rPr lang="tr-TR" sz="2000" kern="100" dirty="0">
                <a:solidFill>
                  <a:srgbClr val="8DD873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C.1.1.</a:t>
            </a:r>
            <a:r>
              <a:rPr lang="tr-TR" sz="2000" kern="1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1.</a:t>
            </a:r>
            <a:r>
              <a:rPr lang="tr-TR" sz="2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birinci_kanıtın_adı</a:t>
            </a:r>
          </a:p>
          <a:p>
            <a:pPr marL="457200">
              <a:lnSpc>
                <a:spcPct val="107000"/>
              </a:lnSpc>
            </a:pPr>
            <a:r>
              <a:rPr lang="tr-TR" sz="2000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(3)</a:t>
            </a:r>
            <a:r>
              <a:rPr lang="tr-TR" sz="2000" kern="100" dirty="0">
                <a:solidFill>
                  <a:srgbClr val="8DD873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C.1.1.</a:t>
            </a:r>
            <a:r>
              <a:rPr lang="tr-TR" sz="2000" kern="1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2.</a:t>
            </a:r>
            <a:r>
              <a:rPr lang="tr-TR" sz="2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ikinci_kanıtın_adı</a:t>
            </a:r>
            <a:endParaRPr lang="tr-TR" sz="2000" kern="100" dirty="0"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</a:pPr>
            <a:endParaRPr lang="tr-TR" sz="2000" kern="100" dirty="0">
              <a:solidFill>
                <a:srgbClr val="FF0000"/>
              </a:solidFill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</a:pPr>
            <a:r>
              <a:rPr lang="tr-TR" sz="2000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Kırmızı:</a:t>
            </a:r>
            <a:r>
              <a:rPr lang="tr-TR" sz="2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Olgunluk düzeyi</a:t>
            </a:r>
            <a:endParaRPr lang="tr-TR" sz="2000" kern="100" dirty="0"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</a:pPr>
            <a:r>
              <a:rPr lang="tr-TR" sz="2000" kern="100" dirty="0">
                <a:solidFill>
                  <a:srgbClr val="8DD873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Yeşil</a:t>
            </a:r>
            <a:r>
              <a:rPr lang="tr-TR" sz="2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: Alt Ölçüt Numarası </a:t>
            </a:r>
          </a:p>
          <a:p>
            <a:pPr marL="457200">
              <a:lnSpc>
                <a:spcPct val="107000"/>
              </a:lnSpc>
            </a:pPr>
            <a:r>
              <a:rPr lang="tr-TR" sz="2000" kern="1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Turuncu</a:t>
            </a:r>
            <a:r>
              <a:rPr lang="tr-TR" sz="2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: Kanıt Sayısı</a:t>
            </a:r>
          </a:p>
        </p:txBody>
      </p:sp>
      <p:pic>
        <p:nvPicPr>
          <p:cNvPr id="3" name="Resim 2" descr="metin, ekran görüntüsü, yazı tipi, doküman, belge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2EBA1789-767B-9B50-2731-C92D8F73A6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7" r="11931" b="2381"/>
          <a:stretch>
            <a:fillRect/>
          </a:stretch>
        </p:blipFill>
        <p:spPr>
          <a:xfrm>
            <a:off x="6686553" y="1615254"/>
            <a:ext cx="5473698" cy="5242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606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0DC804-4598-4478-9B5C-D5830E9E10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 descr="metin, ekran görüntüsü, yazı tipi içeren bir resim&#10;&#10;Açıklama otomatik olarak oluşturuldu">
            <a:extLst>
              <a:ext uri="{FF2B5EF4-FFF2-40B4-BE49-F238E27FC236}">
                <a16:creationId xmlns:a16="http://schemas.microsoft.com/office/drawing/2014/main" id="{F42D4017-6BA5-9149-96BE-30CBF432B8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Metin kutusu 9">
            <a:extLst>
              <a:ext uri="{FF2B5EF4-FFF2-40B4-BE49-F238E27FC236}">
                <a16:creationId xmlns:a16="http://schemas.microsoft.com/office/drawing/2014/main" id="{B9713D94-9FB0-1314-1D09-3F2AA00C2503}"/>
              </a:ext>
            </a:extLst>
          </p:cNvPr>
          <p:cNvSpPr txBox="1"/>
          <p:nvPr/>
        </p:nvSpPr>
        <p:spPr>
          <a:xfrm>
            <a:off x="570271" y="1859644"/>
            <a:ext cx="11101777" cy="5132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tr-TR" sz="2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Mevzuat, doküman, web sayfası, rapor, vb. kanıt olarak kullanılabilir.</a:t>
            </a:r>
          </a:p>
          <a:p>
            <a:pPr lvl="0">
              <a:lnSpc>
                <a:spcPct val="107000"/>
              </a:lnSpc>
            </a:pPr>
            <a:endParaRPr lang="tr-TR" sz="2800" kern="100" dirty="0">
              <a:effectLst/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tr-TR" sz="2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Kanıt olarak eklenen rapor/</a:t>
            </a:r>
            <a:r>
              <a:rPr lang="tr-TR" sz="2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doküman’ın</a:t>
            </a:r>
            <a:r>
              <a:rPr lang="tr-TR" sz="2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ölçütle ilgili sayfasına atıfta bulunulmalıdır.</a:t>
            </a:r>
          </a:p>
          <a:p>
            <a:pPr lvl="0">
              <a:lnSpc>
                <a:spcPct val="107000"/>
              </a:lnSpc>
            </a:pPr>
            <a:endParaRPr lang="tr-TR" sz="2800" kern="100" dirty="0">
              <a:effectLst/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tr-TR" sz="2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Kanıt olarak fotoğraf (</a:t>
            </a:r>
            <a:r>
              <a:rPr lang="tr-TR" sz="2800" kern="100" dirty="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jpeg, </a:t>
            </a:r>
            <a:r>
              <a:rPr lang="tr-TR" sz="2800" kern="100" dirty="0" err="1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tif</a:t>
            </a:r>
            <a:r>
              <a:rPr lang="tr-TR" sz="2800" kern="100" dirty="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vb. formatında) </a:t>
            </a:r>
            <a:r>
              <a:rPr lang="tr-TR" sz="2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kullanımından kaçınılmalı daha çok o kanıtın bulunduğu haber, duyuru vb. içeren web sayfasına atıf yapılmalıdır. </a:t>
            </a:r>
            <a:endParaRPr lang="tr-TR" sz="2800" kern="100" dirty="0">
              <a:effectLst/>
              <a:highlight>
                <a:srgbClr val="FFFF00"/>
              </a:highlight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endParaRPr lang="tr-TR" sz="2800" kern="100" dirty="0">
              <a:effectLst/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tr-TR" sz="2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Linklerin bulunduğu Word ve PDF dosyası yüklemeyiniz. İlgili linkleri metin içinde tanımlayarak veriniz.</a:t>
            </a: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A1A9A526-BB3C-2FCF-2E6B-1EE2158D0CC4}"/>
              </a:ext>
            </a:extLst>
          </p:cNvPr>
          <p:cNvSpPr txBox="1"/>
          <p:nvPr/>
        </p:nvSpPr>
        <p:spPr>
          <a:xfrm>
            <a:off x="519952" y="1398749"/>
            <a:ext cx="9154990" cy="4608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tr-TR" sz="2400" b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Başarılı bir KİDR için kanıtlar çok önemlidir. Bu kapsamda;</a:t>
            </a:r>
          </a:p>
        </p:txBody>
      </p:sp>
    </p:spTree>
    <p:extLst>
      <p:ext uri="{BB962C8B-B14F-4D97-AF65-F5344CB8AC3E}">
        <p14:creationId xmlns:p14="http://schemas.microsoft.com/office/powerpoint/2010/main" val="21242104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D1AE3F-EAF7-52B9-07AA-8CB94EF989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 descr="metin, ekran görüntüsü, yazı tipi içeren bir resim&#10;&#10;Açıklama otomatik olarak oluşturuldu">
            <a:extLst>
              <a:ext uri="{FF2B5EF4-FFF2-40B4-BE49-F238E27FC236}">
                <a16:creationId xmlns:a16="http://schemas.microsoft.com/office/drawing/2014/main" id="{F6CA475F-AECD-0614-E7EC-88A511368E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Resim 3" descr="metin, ekran görüntüsü, çizgi, sayı, numara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1667AA9F-2FDD-2DE2-AC2F-71E2F23AC8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731" y="1524548"/>
            <a:ext cx="8870731" cy="5358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4788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4C30D1-7B83-2CE8-00C4-80D7A42BAE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 descr="metin, ekran görüntüsü, yazı tipi içeren bir resim&#10;&#10;Açıklama otomatik olarak oluşturuldu">
            <a:extLst>
              <a:ext uri="{FF2B5EF4-FFF2-40B4-BE49-F238E27FC236}">
                <a16:creationId xmlns:a16="http://schemas.microsoft.com/office/drawing/2014/main" id="{44ACE6AF-290A-C790-BAF0-FD4E87C297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Metin kutusu 9">
            <a:extLst>
              <a:ext uri="{FF2B5EF4-FFF2-40B4-BE49-F238E27FC236}">
                <a16:creationId xmlns:a16="http://schemas.microsoft.com/office/drawing/2014/main" id="{769C20F7-44BC-0EB8-BB71-2DA416AD9801}"/>
              </a:ext>
            </a:extLst>
          </p:cNvPr>
          <p:cNvSpPr txBox="1"/>
          <p:nvPr/>
        </p:nvSpPr>
        <p:spPr>
          <a:xfrm>
            <a:off x="570271" y="2038314"/>
            <a:ext cx="11101777" cy="32271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tr-TR" sz="24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Kişisel bilgileri içeren ve </a:t>
            </a:r>
            <a:r>
              <a:rPr lang="tr-TR" sz="24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KVKK’a</a:t>
            </a:r>
            <a:r>
              <a:rPr lang="tr-TR" sz="24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aykırı veriler koyulmamalı.</a:t>
            </a:r>
          </a:p>
          <a:p>
            <a:pPr marL="342900" lvl="0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tr-TR" sz="2400" kern="100" dirty="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Planlama, Uygulama, İzleme ve Önlem alma aşamaları kanıtlarda net bir şekilde görülmelidir. A</a:t>
            </a:r>
            <a:r>
              <a:rPr lang="tr-TR" sz="24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lınan kararlara ilişkin kanıtlar (</a:t>
            </a:r>
            <a:r>
              <a:rPr lang="tr-TR" sz="2400" b="1" kern="100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planlama</a:t>
            </a:r>
            <a:r>
              <a:rPr lang="tr-TR" sz="24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), uygulamaya ilişkin kanıtlar (</a:t>
            </a:r>
            <a:r>
              <a:rPr lang="tr-TR" sz="2400" b="1" kern="100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uygulama</a:t>
            </a:r>
            <a:r>
              <a:rPr lang="tr-TR" sz="24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), Anke</a:t>
            </a:r>
            <a:r>
              <a:rPr lang="tr-TR" sz="2400" kern="100" dirty="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 ve geribildirim kanıtları (</a:t>
            </a:r>
            <a:r>
              <a:rPr lang="tr-TR" sz="2400" b="1" kern="100" dirty="0">
                <a:solidFill>
                  <a:schemeClr val="tx2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izleme</a:t>
            </a:r>
            <a:r>
              <a:rPr lang="tr-TR" sz="2400" kern="100" dirty="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), güçlü yanların sürdürülmesi ve gelişmeye açık yönler için önlem alınması (</a:t>
            </a:r>
            <a:r>
              <a:rPr lang="tr-TR" sz="2400" b="1" kern="100" dirty="0">
                <a:solidFill>
                  <a:schemeClr val="tx2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önlem</a:t>
            </a:r>
            <a:r>
              <a:rPr lang="tr-TR" sz="2400" kern="100" dirty="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). </a:t>
            </a:r>
            <a:endParaRPr lang="tr-TR" sz="2400" kern="100" dirty="0">
              <a:effectLst/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tr-TR" sz="24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Metin içi link verme/köprüleme gösterimlerinde, en başa kanıtın ait olduğu olgunluk düzeyi yazılmalıdır. Verilen link/köprüleme kanıtlarının, kanıtlar bölümüne tekrar eklenmesine gerek yoktur. </a:t>
            </a: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BF2E6D6E-11A9-182F-BA7D-C8A601F58A19}"/>
              </a:ext>
            </a:extLst>
          </p:cNvPr>
          <p:cNvSpPr txBox="1"/>
          <p:nvPr/>
        </p:nvSpPr>
        <p:spPr>
          <a:xfrm>
            <a:off x="519952" y="1577419"/>
            <a:ext cx="9154990" cy="4608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tr-TR" sz="2400" b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… Başarılı bir KİDR için kanıtlar çok önemlidir. Bu kapsamda;</a:t>
            </a:r>
          </a:p>
        </p:txBody>
      </p:sp>
      <p:pic>
        <p:nvPicPr>
          <p:cNvPr id="4" name="Resim 3" descr="metin, ekran görüntüsü, yazı tipi, cebir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CDE49BBC-27DB-6B60-DD5B-111D7A0699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12"/>
          <a:stretch>
            <a:fillRect/>
          </a:stretch>
        </p:blipFill>
        <p:spPr>
          <a:xfrm>
            <a:off x="1902542" y="5410833"/>
            <a:ext cx="7772400" cy="130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9818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32D4BA-B59B-523B-8AA5-EB07EE7C55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 descr="metin, ekran görüntüsü, yazı tipi içeren bir resim&#10;&#10;Açıklama otomatik olarak oluşturuldu">
            <a:extLst>
              <a:ext uri="{FF2B5EF4-FFF2-40B4-BE49-F238E27FC236}">
                <a16:creationId xmlns:a16="http://schemas.microsoft.com/office/drawing/2014/main" id="{BA679166-22E2-68C6-65F5-4349266585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048"/>
            <a:ext cx="12192000" cy="6858000"/>
          </a:xfrm>
          <a:prstGeom prst="rect">
            <a:avLst/>
          </a:prstGeom>
        </p:spPr>
      </p:pic>
      <p:sp>
        <p:nvSpPr>
          <p:cNvPr id="3" name="Metin kutusu 2">
            <a:extLst>
              <a:ext uri="{FF2B5EF4-FFF2-40B4-BE49-F238E27FC236}">
                <a16:creationId xmlns:a16="http://schemas.microsoft.com/office/drawing/2014/main" id="{CBF7C6CD-D197-9B00-B272-31F3F592A08E}"/>
              </a:ext>
            </a:extLst>
          </p:cNvPr>
          <p:cNvSpPr txBox="1"/>
          <p:nvPr/>
        </p:nvSpPr>
        <p:spPr>
          <a:xfrm>
            <a:off x="197223" y="2081687"/>
            <a:ext cx="11797553" cy="32271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tr-TR" sz="24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Rakamların yazımında nokta kullanılmamalı. Örneğin «….</a:t>
            </a:r>
            <a:r>
              <a:rPr lang="tr-TR" sz="2400" b="1" kern="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32.558</a:t>
            </a:r>
            <a:r>
              <a:rPr lang="tr-TR" sz="24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öğrenci eğitim görmektedir.» değil; «….</a:t>
            </a:r>
            <a:r>
              <a:rPr lang="tr-TR" sz="2400" b="1" kern="1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32558</a:t>
            </a:r>
            <a:r>
              <a:rPr lang="tr-TR" sz="24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öğrenci eğitim görmektedir.» şeklinde yazılması. </a:t>
            </a:r>
          </a:p>
          <a:p>
            <a:pPr marL="342900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endParaRPr lang="tr-TR" sz="2400" kern="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tr-TR" sz="24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Eğer ondalık varsa virgül (,) kullanılabilir. (2558,34).</a:t>
            </a:r>
          </a:p>
          <a:p>
            <a:pPr marL="342900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endParaRPr lang="tr-TR" sz="2400" kern="100" dirty="0">
              <a:effectLst/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tr-TR" sz="2400" kern="100" dirty="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Cümlelerde </a:t>
            </a:r>
            <a:r>
              <a:rPr lang="tr-TR" sz="24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yapılacaktır, edilecektir şeklinde filler kullanmayalım. -</a:t>
            </a:r>
            <a:r>
              <a:rPr lang="tr-TR" sz="24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mektedir</a:t>
            </a:r>
            <a:r>
              <a:rPr lang="tr-TR" sz="24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veya -</a:t>
            </a:r>
            <a:r>
              <a:rPr lang="tr-TR" sz="24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miştir</a:t>
            </a:r>
            <a:r>
              <a:rPr lang="tr-TR" sz="24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şeklinde sürekliliği vurgulayan çekimli filler kullanılması.</a:t>
            </a:r>
          </a:p>
          <a:p>
            <a:pPr lvl="0">
              <a:lnSpc>
                <a:spcPct val="107000"/>
              </a:lnSpc>
            </a:pPr>
            <a:endParaRPr lang="tr-TR" sz="2400" kern="100" dirty="0">
              <a:effectLst/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30979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4B7CFA-1D93-11E4-A661-6AA0EA333F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 descr="metin, ekran görüntüsü, yazı tipi içeren bir resim&#10;&#10;Açıklama otomatik olarak oluşturuldu">
            <a:extLst>
              <a:ext uri="{FF2B5EF4-FFF2-40B4-BE49-F238E27FC236}">
                <a16:creationId xmlns:a16="http://schemas.microsoft.com/office/drawing/2014/main" id="{2D55DA36-21B1-8038-7F90-14BAF68060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Metin kutusu 2">
            <a:extLst>
              <a:ext uri="{FF2B5EF4-FFF2-40B4-BE49-F238E27FC236}">
                <a16:creationId xmlns:a16="http://schemas.microsoft.com/office/drawing/2014/main" id="{A2B368E9-F27B-8D37-8671-95EBADE40045}"/>
              </a:ext>
            </a:extLst>
          </p:cNvPr>
          <p:cNvSpPr txBox="1"/>
          <p:nvPr/>
        </p:nvSpPr>
        <p:spPr>
          <a:xfrm>
            <a:off x="503265" y="1912847"/>
            <a:ext cx="10652168" cy="30323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</a:pPr>
            <a:r>
              <a:rPr lang="tr-TR" sz="24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KİDR Yazım Ekiplerinden/Hocalarımızdan önemli bir beklentimiz (Raporlama);</a:t>
            </a:r>
          </a:p>
          <a:p>
            <a:pPr lvl="0">
              <a:lnSpc>
                <a:spcPct val="107000"/>
              </a:lnSpc>
            </a:pPr>
            <a:endParaRPr lang="tr-TR" sz="2400" kern="100" dirty="0">
              <a:effectLst/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</a:pPr>
            <a:r>
              <a:rPr lang="tr-TR" sz="24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Raporun alt başlıklarında ayrı ayrı çalışan komisyon üyeleri taslağının yazımı aşamasında gelişmeye açık bir yön tespit edilirse bunun iyileştirilmesi için; </a:t>
            </a:r>
          </a:p>
          <a:p>
            <a:pPr lvl="0">
              <a:lnSpc>
                <a:spcPct val="150000"/>
              </a:lnSpc>
            </a:pPr>
            <a:r>
              <a:rPr lang="tr-TR" sz="2400" kern="100" dirty="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1. Mümkünse Komisyon tarafından düzeltilmeli,</a:t>
            </a:r>
          </a:p>
          <a:p>
            <a:pPr lvl="0">
              <a:lnSpc>
                <a:spcPct val="150000"/>
              </a:lnSpc>
            </a:pPr>
            <a:r>
              <a:rPr lang="tr-TR" sz="24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2. Değilse Kalite Koord</a:t>
            </a:r>
            <a:r>
              <a:rPr lang="tr-TR" sz="2400" kern="100" dirty="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inatörlüğü ile paylaşılması gerekmektedir.</a:t>
            </a:r>
            <a:endParaRPr lang="tr-TR" sz="2400" kern="100" dirty="0">
              <a:effectLst/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75199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ekran görüntüsü, metin, meneviş mavisi, mavi içeren bir resim&#10;&#10;Açıklama otomatik olarak oluşturuldu">
            <a:extLst>
              <a:ext uri="{FF2B5EF4-FFF2-40B4-BE49-F238E27FC236}">
                <a16:creationId xmlns:a16="http://schemas.microsoft.com/office/drawing/2014/main" id="{9D2A9D6E-5690-1E60-41D3-A19718D0BB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k Köşesi Yuvarlatılmış Dikdörtgen 3">
            <a:extLst>
              <a:ext uri="{FF2B5EF4-FFF2-40B4-BE49-F238E27FC236}">
                <a16:creationId xmlns:a16="http://schemas.microsoft.com/office/drawing/2014/main" id="{2AA6B21C-1013-6460-8132-51EDDCACF817}"/>
              </a:ext>
            </a:extLst>
          </p:cNvPr>
          <p:cNvSpPr/>
          <p:nvPr/>
        </p:nvSpPr>
        <p:spPr>
          <a:xfrm rot="5400000" flipH="1" flipV="1">
            <a:off x="6047512" y="810491"/>
            <a:ext cx="96981" cy="12192000"/>
          </a:xfrm>
          <a:prstGeom prst="round1Rect">
            <a:avLst/>
          </a:prstGeom>
          <a:solidFill>
            <a:srgbClr val="077E3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FC13C31-F88A-1EF1-A81D-98CFBDA0C0BC}"/>
              </a:ext>
            </a:extLst>
          </p:cNvPr>
          <p:cNvSpPr txBox="1"/>
          <p:nvPr/>
        </p:nvSpPr>
        <p:spPr>
          <a:xfrm>
            <a:off x="1563845" y="212002"/>
            <a:ext cx="10092709" cy="276498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>
              <a:lnSpc>
                <a:spcPct val="107000"/>
              </a:lnSpc>
              <a:spcBef>
                <a:spcPts val="1200"/>
              </a:spcBef>
              <a:spcAft>
                <a:spcPts val="800"/>
              </a:spcAft>
            </a:pPr>
            <a:r>
              <a:rPr lang="tr-TR" sz="3200" b="1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Bugünkü Sunumun Temel Amacı;</a:t>
            </a:r>
          </a:p>
          <a:p>
            <a:pPr>
              <a:lnSpc>
                <a:spcPct val="107000"/>
              </a:lnSpc>
              <a:spcBef>
                <a:spcPts val="1200"/>
              </a:spcBef>
              <a:spcAft>
                <a:spcPts val="800"/>
              </a:spcAft>
            </a:pPr>
            <a:r>
              <a:rPr lang="tr-TR" sz="3200" b="1" kern="100" dirty="0">
                <a:solidFill>
                  <a:schemeClr val="bg1"/>
                </a:solidFill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Kurumsal İç Değerlendirme Raporu (KİDR) Yazımında (KİDR 3.2.1 kılavuzuna göre) dikkat edilmesi gerekli hususlara vurgu yapmak.</a:t>
            </a:r>
            <a:endParaRPr lang="tr-TR" sz="3200" b="1" kern="1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Resim 5" descr="metin, ekran görüntüsü, yazı tipi, grafik tasarım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51F1B3E0-F2A8-DF81-C921-EF005E969B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6202" y="2441742"/>
            <a:ext cx="3308075" cy="4334303"/>
          </a:xfrm>
          <a:prstGeom prst="rect">
            <a:avLst/>
          </a:prstGeom>
        </p:spPr>
      </p:pic>
      <p:sp>
        <p:nvSpPr>
          <p:cNvPr id="8" name="Metin kutusu 7">
            <a:extLst>
              <a:ext uri="{FF2B5EF4-FFF2-40B4-BE49-F238E27FC236}">
                <a16:creationId xmlns:a16="http://schemas.microsoft.com/office/drawing/2014/main" id="{E700C91C-CB21-6568-9EF9-D715F128A29D}"/>
              </a:ext>
            </a:extLst>
          </p:cNvPr>
          <p:cNvSpPr txBox="1"/>
          <p:nvPr/>
        </p:nvSpPr>
        <p:spPr>
          <a:xfrm>
            <a:off x="1563844" y="5609257"/>
            <a:ext cx="68972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dirty="0">
                <a:solidFill>
                  <a:schemeClr val="bg1"/>
                </a:solidFill>
              </a:rPr>
              <a:t>https://www.yokak.gov.tr/documents/national-doc/KIDR_Haz%C4%B1rlama_K%C4%B1lavuzu_3.2.1_yeni.pdf</a:t>
            </a:r>
          </a:p>
        </p:txBody>
      </p:sp>
    </p:spTree>
    <p:extLst>
      <p:ext uri="{BB962C8B-B14F-4D97-AF65-F5344CB8AC3E}">
        <p14:creationId xmlns:p14="http://schemas.microsoft.com/office/powerpoint/2010/main" val="116643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 descr="metin, ekran görüntüsü, yazı tipi içeren bir resim&#10;&#10;Açıklama otomatik olarak oluşturuldu">
            <a:extLst>
              <a:ext uri="{FF2B5EF4-FFF2-40B4-BE49-F238E27FC236}">
                <a16:creationId xmlns:a16="http://schemas.microsoft.com/office/drawing/2014/main" id="{16F53B7E-F6CB-F70B-772C-2718F757DF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9323"/>
          <a:stretch/>
        </p:blipFill>
        <p:spPr>
          <a:xfrm>
            <a:off x="0" y="-10146"/>
            <a:ext cx="12192000" cy="1418001"/>
          </a:xfrm>
          <a:prstGeom prst="rect">
            <a:avLst/>
          </a:prstGeom>
        </p:spPr>
      </p:pic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962A19E0-9A12-D78D-9446-BABA6DE3E8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8700" y="1902542"/>
            <a:ext cx="3375298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tr-TR" sz="4800" b="1" dirty="0"/>
          </a:p>
          <a:p>
            <a:pPr marL="0" indent="0" algn="ctr">
              <a:buNone/>
            </a:pPr>
            <a:endParaRPr lang="tr-TR" sz="4800" b="1" dirty="0"/>
          </a:p>
          <a:p>
            <a:pPr marL="0" indent="0" algn="ctr">
              <a:buNone/>
            </a:pPr>
            <a:r>
              <a:rPr lang="tr-TR" sz="4800" b="1" dirty="0"/>
              <a:t>KYS </a:t>
            </a:r>
          </a:p>
          <a:p>
            <a:pPr marL="0" indent="0" algn="ctr">
              <a:buNone/>
            </a:pPr>
            <a:r>
              <a:rPr lang="tr-TR" sz="4800" b="1" dirty="0"/>
              <a:t>Modülleri</a:t>
            </a:r>
          </a:p>
        </p:txBody>
      </p:sp>
      <p:graphicFrame>
        <p:nvGraphicFramePr>
          <p:cNvPr id="31" name="İçerik Yer Tutucusu 2">
            <a:extLst>
              <a:ext uri="{FF2B5EF4-FFF2-40B4-BE49-F238E27FC236}">
                <a16:creationId xmlns:a16="http://schemas.microsoft.com/office/drawing/2014/main" id="{1852ED8A-88EC-26B1-2F57-B602DFB19C36}"/>
              </a:ext>
            </a:extLst>
          </p:cNvPr>
          <p:cNvGraphicFramePr>
            <a:graphicFrameLocks/>
          </p:cNvGraphicFramePr>
          <p:nvPr/>
        </p:nvGraphicFramePr>
        <p:xfrm>
          <a:off x="3794296" y="1902542"/>
          <a:ext cx="6177282" cy="46715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2" name="3B Model 31" descr="Pointing Arrow">
                <a:extLst>
                  <a:ext uri="{FF2B5EF4-FFF2-40B4-BE49-F238E27FC236}">
                    <a16:creationId xmlns:a16="http://schemas.microsoft.com/office/drawing/2014/main" id="{4D8EBAB7-0C6F-1016-AD9D-C25961F818D7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 rot="16200000">
              <a:off x="2533558" y="1258353"/>
              <a:ext cx="988864" cy="1923280"/>
            </p:xfrm>
            <a:graphic>
              <a:graphicData uri="http://schemas.microsoft.com/office/drawing/2017/model3d">
                <am3d:model3d r:embed="rId8">
                  <am3d:spPr>
                    <a:xfrm rot="16200000">
                      <a:off x="0" y="0"/>
                      <a:ext cx="988864" cy="1923280"/>
                    </a:xfrm>
                    <a:prstGeom prst="rect">
                      <a:avLst/>
                    </a:prstGeom>
                  </am3d:spPr>
                  <am3d:camera>
                    <am3d:pos x="0" y="0" z="5322903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21206" d="1000000"/>
                    <am3d:preTrans dx="0" dy="-1800000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8561534" ay="-24644" az="-10781218"/>
                    <am3d:postTrans dx="0" dy="0" dz="0"/>
                  </am3d:trans>
                  <am3d:raster rName="Office3DRenderer" rVer="16.0.8326">
                    <am3d:blip r:embed="rId9"/>
                  </am3d:raster>
                  <am3d:objViewport viewportSz="220592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2" name="3B Model 31" descr="Pointing Arrow">
                <a:extLst>
                  <a:ext uri="{FF2B5EF4-FFF2-40B4-BE49-F238E27FC236}">
                    <a16:creationId xmlns:a16="http://schemas.microsoft.com/office/drawing/2014/main" id="{4D8EBAB7-0C6F-1016-AD9D-C25961F818D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rot="16200000">
                <a:off x="2533558" y="1258353"/>
                <a:ext cx="988864" cy="1923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18601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metin, ekran görüntüsü, yazı tipi, logo içeren bir resim&#10;&#10;Açıklama otomatik olarak oluşturuldu">
            <a:extLst>
              <a:ext uri="{FF2B5EF4-FFF2-40B4-BE49-F238E27FC236}">
                <a16:creationId xmlns:a16="http://schemas.microsoft.com/office/drawing/2014/main" id="{ABEC0E6A-F8AE-B28A-DDA8-08A8711941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358255" cy="6951518"/>
          </a:xfrm>
          <a:prstGeom prst="rect">
            <a:avLst/>
          </a:prstGeom>
        </p:spPr>
      </p:pic>
      <p:sp>
        <p:nvSpPr>
          <p:cNvPr id="4" name="Tek Köşesi Yuvarlatılmış Dikdörtgen 3">
            <a:extLst>
              <a:ext uri="{FF2B5EF4-FFF2-40B4-BE49-F238E27FC236}">
                <a16:creationId xmlns:a16="http://schemas.microsoft.com/office/drawing/2014/main" id="{37D94EBC-795A-55DD-4DE2-C60E244C5715}"/>
              </a:ext>
            </a:extLst>
          </p:cNvPr>
          <p:cNvSpPr/>
          <p:nvPr/>
        </p:nvSpPr>
        <p:spPr>
          <a:xfrm rot="5400000" flipH="1" flipV="1">
            <a:off x="6137566" y="720435"/>
            <a:ext cx="96982" cy="12372111"/>
          </a:xfrm>
          <a:prstGeom prst="round1Rect">
            <a:avLst/>
          </a:prstGeom>
          <a:solidFill>
            <a:srgbClr val="077E3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B194BF2-75A8-6876-7D00-1CF2ADC81BC7}"/>
              </a:ext>
            </a:extLst>
          </p:cNvPr>
          <p:cNvSpPr txBox="1"/>
          <p:nvPr/>
        </p:nvSpPr>
        <p:spPr>
          <a:xfrm>
            <a:off x="500221" y="3684095"/>
            <a:ext cx="11191557" cy="97526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243833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tr-TR" sz="5400" b="1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Roboto Light"/>
              </a:rPr>
              <a:t>KYS </a:t>
            </a:r>
            <a:r>
              <a:rPr lang="tr-TR" sz="5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Roboto Light"/>
              </a:rPr>
              <a:t>ÖZAK Sistemi</a:t>
            </a:r>
            <a:endParaRPr lang="tr-TR" sz="36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Roboto Light"/>
            </a:endParaRPr>
          </a:p>
        </p:txBody>
      </p:sp>
    </p:spTree>
    <p:extLst>
      <p:ext uri="{BB962C8B-B14F-4D97-AF65-F5344CB8AC3E}">
        <p14:creationId xmlns:p14="http://schemas.microsoft.com/office/powerpoint/2010/main" val="2875419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 descr="metin, ekran görüntüsü, yazı tipi içeren bir resim&#10;&#10;Açıklama otomatik olarak oluşturuldu">
            <a:extLst>
              <a:ext uri="{FF2B5EF4-FFF2-40B4-BE49-F238E27FC236}">
                <a16:creationId xmlns:a16="http://schemas.microsoft.com/office/drawing/2014/main" id="{F1970E8B-6A4E-4A34-42CC-2DB2F728C7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78C2DC5D-1E5D-C10A-EA7D-242E93823F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12181"/>
            <a:ext cx="10515600" cy="4351338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tr-TR" sz="2400" kern="10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Sistem, üniversitedeki akademik ve idari birimlerin Öz-Akran Değerlendirme süreçlerinin YÖKAK KİDR güncel sürümüne göre takip edilmesi amacıyla </a:t>
            </a:r>
            <a:r>
              <a:rPr lang="tr-TR" sz="2400" kern="100" dirty="0">
                <a:solidFill>
                  <a:schemeClr val="tx2"/>
                </a:solidFill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tasarlanmıştır.</a:t>
            </a:r>
          </a:p>
          <a:p>
            <a:pPr>
              <a:lnSpc>
                <a:spcPct val="120000"/>
              </a:lnSpc>
            </a:pPr>
            <a:r>
              <a:rPr lang="tr-TR" sz="2400" kern="100" dirty="0">
                <a:solidFill>
                  <a:schemeClr val="tx2"/>
                </a:solidFill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Her birimin öz değerlendirme takımı birimin akademik veya idari amirince tanımlanır.</a:t>
            </a:r>
          </a:p>
          <a:p>
            <a:pPr>
              <a:lnSpc>
                <a:spcPct val="120000"/>
              </a:lnSpc>
            </a:pPr>
            <a:r>
              <a:rPr lang="tr-TR" sz="2400" kern="100" dirty="0">
                <a:solidFill>
                  <a:schemeClr val="tx2"/>
                </a:solidFill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Öz değerlendirme takımı verilen süre içinde her ölçüt için bilgileri, kanıtları sisteme girer. Olgunluk düzeyini seçer.</a:t>
            </a:r>
          </a:p>
          <a:p>
            <a:pPr>
              <a:lnSpc>
                <a:spcPct val="120000"/>
              </a:lnSpc>
            </a:pPr>
            <a:r>
              <a:rPr lang="tr-TR" sz="2400" kern="100" dirty="0">
                <a:solidFill>
                  <a:schemeClr val="tx2"/>
                </a:solidFill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Akran değerlendirme takımı verilen süre içinde değerlendirmesini yapar, olgunluk düzeyini seçer. Saha ziyaretini gerçekleştirir.</a:t>
            </a:r>
          </a:p>
        </p:txBody>
      </p:sp>
      <p:sp>
        <p:nvSpPr>
          <p:cNvPr id="4" name="Başlık 1">
            <a:extLst>
              <a:ext uri="{FF2B5EF4-FFF2-40B4-BE49-F238E27FC236}">
                <a16:creationId xmlns:a16="http://schemas.microsoft.com/office/drawing/2014/main" id="{51C36ECC-EA86-8DB4-2BB2-D064876B5E6D}"/>
              </a:ext>
            </a:extLst>
          </p:cNvPr>
          <p:cNvSpPr txBox="1">
            <a:spLocks/>
          </p:cNvSpPr>
          <p:nvPr/>
        </p:nvSpPr>
        <p:spPr>
          <a:xfrm>
            <a:off x="984166" y="1144588"/>
            <a:ext cx="1090303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ÖZAK Sisteminin Temel Bileşenleri-1</a:t>
            </a:r>
          </a:p>
        </p:txBody>
      </p:sp>
      <p:sp>
        <p:nvSpPr>
          <p:cNvPr id="7" name="Başlık 1">
            <a:extLst>
              <a:ext uri="{FF2B5EF4-FFF2-40B4-BE49-F238E27FC236}">
                <a16:creationId xmlns:a16="http://schemas.microsoft.com/office/drawing/2014/main" id="{E4BBA380-FA3C-C753-2B4D-EECF6C8B6DDC}"/>
              </a:ext>
            </a:extLst>
          </p:cNvPr>
          <p:cNvSpPr txBox="1">
            <a:spLocks/>
          </p:cNvSpPr>
          <p:nvPr/>
        </p:nvSpPr>
        <p:spPr>
          <a:xfrm>
            <a:off x="838200" y="590073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tr-T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kys.ibu.edu.tr</a:t>
            </a:r>
          </a:p>
        </p:txBody>
      </p:sp>
    </p:spTree>
    <p:extLst>
      <p:ext uri="{BB962C8B-B14F-4D97-AF65-F5344CB8AC3E}">
        <p14:creationId xmlns:p14="http://schemas.microsoft.com/office/powerpoint/2010/main" val="1438328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 descr="metin, ekran görüntüsü, yazı tipi içeren bir resim&#10;&#10;Açıklama otomatik olarak oluşturuldu">
            <a:extLst>
              <a:ext uri="{FF2B5EF4-FFF2-40B4-BE49-F238E27FC236}">
                <a16:creationId xmlns:a16="http://schemas.microsoft.com/office/drawing/2014/main" id="{F1970E8B-6A4E-4A34-42CC-2DB2F728C7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78C2DC5D-1E5D-C10A-EA7D-242E93823F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12181"/>
            <a:ext cx="10515600" cy="4351338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tr-TR" sz="2400" kern="100" dirty="0">
                <a:solidFill>
                  <a:schemeClr val="tx2"/>
                </a:solidFill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Kullanıcılar Kalite Koordinatörlüğü, akademik ve idari birim amirlerince tanımlanır.</a:t>
            </a:r>
          </a:p>
          <a:p>
            <a:pPr>
              <a:lnSpc>
                <a:spcPct val="120000"/>
              </a:lnSpc>
            </a:pPr>
            <a:r>
              <a:rPr lang="tr-TR" sz="2400" kern="100" dirty="0">
                <a:solidFill>
                  <a:schemeClr val="tx2"/>
                </a:solidFill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Yetki tanımlama, yetki atama, yetki kontrolü güncellemelere göre takip edilir.</a:t>
            </a:r>
          </a:p>
          <a:p>
            <a:pPr>
              <a:lnSpc>
                <a:spcPct val="120000"/>
              </a:lnSpc>
            </a:pPr>
            <a:r>
              <a:rPr lang="tr-TR" sz="2400" kern="100" dirty="0">
                <a:solidFill>
                  <a:schemeClr val="tx2"/>
                </a:solidFill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Süreçlere ait dokümanlar düzenli bir şekilde saklanır ve her zaman erişilebilir.</a:t>
            </a:r>
          </a:p>
          <a:p>
            <a:pPr>
              <a:lnSpc>
                <a:spcPct val="120000"/>
              </a:lnSpc>
            </a:pPr>
            <a:r>
              <a:rPr lang="tr-TR" sz="2400" kern="100" dirty="0">
                <a:solidFill>
                  <a:schemeClr val="tx2"/>
                </a:solidFill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Doküman oluşturma, arşivleme, raporlama sağlanır.</a:t>
            </a:r>
          </a:p>
          <a:p>
            <a:pPr>
              <a:lnSpc>
                <a:spcPct val="120000"/>
              </a:lnSpc>
            </a:pPr>
            <a:r>
              <a:rPr lang="tr-TR" sz="2400" kern="100" dirty="0">
                <a:solidFill>
                  <a:schemeClr val="tx2"/>
                </a:solidFill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Öz ve akran değerlendirme raporları arşivlenir. </a:t>
            </a:r>
          </a:p>
        </p:txBody>
      </p:sp>
      <p:sp>
        <p:nvSpPr>
          <p:cNvPr id="4" name="Başlık 1">
            <a:extLst>
              <a:ext uri="{FF2B5EF4-FFF2-40B4-BE49-F238E27FC236}">
                <a16:creationId xmlns:a16="http://schemas.microsoft.com/office/drawing/2014/main" id="{51C36ECC-EA86-8DB4-2BB2-D064876B5E6D}"/>
              </a:ext>
            </a:extLst>
          </p:cNvPr>
          <p:cNvSpPr txBox="1">
            <a:spLocks/>
          </p:cNvSpPr>
          <p:nvPr/>
        </p:nvSpPr>
        <p:spPr>
          <a:xfrm>
            <a:off x="984166" y="1144588"/>
            <a:ext cx="1090303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ÖZAK Sisteminin Temel Bileşenleri-2</a:t>
            </a:r>
          </a:p>
        </p:txBody>
      </p:sp>
      <p:sp>
        <p:nvSpPr>
          <p:cNvPr id="7" name="Başlık 1">
            <a:extLst>
              <a:ext uri="{FF2B5EF4-FFF2-40B4-BE49-F238E27FC236}">
                <a16:creationId xmlns:a16="http://schemas.microsoft.com/office/drawing/2014/main" id="{E4BBA380-FA3C-C753-2B4D-EECF6C8B6DDC}"/>
              </a:ext>
            </a:extLst>
          </p:cNvPr>
          <p:cNvSpPr txBox="1">
            <a:spLocks/>
          </p:cNvSpPr>
          <p:nvPr/>
        </p:nvSpPr>
        <p:spPr>
          <a:xfrm>
            <a:off x="838200" y="590073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tr-T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kys.ibu.edu.tr</a:t>
            </a:r>
          </a:p>
        </p:txBody>
      </p:sp>
    </p:spTree>
    <p:extLst>
      <p:ext uri="{BB962C8B-B14F-4D97-AF65-F5344CB8AC3E}">
        <p14:creationId xmlns:p14="http://schemas.microsoft.com/office/powerpoint/2010/main" val="121357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metin, ekran görüntüsü, yazı tipi, logo içeren bir resim&#10;&#10;Açıklama otomatik olarak oluşturuldu">
            <a:extLst>
              <a:ext uri="{FF2B5EF4-FFF2-40B4-BE49-F238E27FC236}">
                <a16:creationId xmlns:a16="http://schemas.microsoft.com/office/drawing/2014/main" id="{ABEC0E6A-F8AE-B28A-DDA8-08A8711941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358255" cy="6951518"/>
          </a:xfrm>
          <a:prstGeom prst="rect">
            <a:avLst/>
          </a:prstGeom>
        </p:spPr>
      </p:pic>
      <p:sp>
        <p:nvSpPr>
          <p:cNvPr id="4" name="Tek Köşesi Yuvarlatılmış Dikdörtgen 3">
            <a:extLst>
              <a:ext uri="{FF2B5EF4-FFF2-40B4-BE49-F238E27FC236}">
                <a16:creationId xmlns:a16="http://schemas.microsoft.com/office/drawing/2014/main" id="{37D94EBC-795A-55DD-4DE2-C60E244C5715}"/>
              </a:ext>
            </a:extLst>
          </p:cNvPr>
          <p:cNvSpPr/>
          <p:nvPr/>
        </p:nvSpPr>
        <p:spPr>
          <a:xfrm rot="5400000" flipH="1" flipV="1">
            <a:off x="6137566" y="720435"/>
            <a:ext cx="96982" cy="12372111"/>
          </a:xfrm>
          <a:prstGeom prst="round1Rect">
            <a:avLst/>
          </a:prstGeom>
          <a:solidFill>
            <a:srgbClr val="077E3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B194BF2-75A8-6876-7D00-1CF2ADC81BC7}"/>
              </a:ext>
            </a:extLst>
          </p:cNvPr>
          <p:cNvSpPr txBox="1"/>
          <p:nvPr/>
        </p:nvSpPr>
        <p:spPr>
          <a:xfrm>
            <a:off x="500221" y="3684095"/>
            <a:ext cx="11191557" cy="97526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243833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tr-TR" sz="5400" b="1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Roboto Light"/>
              </a:rPr>
              <a:t>KYS </a:t>
            </a:r>
            <a:r>
              <a:rPr lang="tr-TR" sz="5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Roboto Light"/>
              </a:rPr>
              <a:t>KİDR</a:t>
            </a:r>
            <a:endParaRPr lang="tr-TR" sz="36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Roboto Light"/>
            </a:endParaRPr>
          </a:p>
        </p:txBody>
      </p:sp>
    </p:spTree>
    <p:extLst>
      <p:ext uri="{BB962C8B-B14F-4D97-AF65-F5344CB8AC3E}">
        <p14:creationId xmlns:p14="http://schemas.microsoft.com/office/powerpoint/2010/main" val="42714941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 descr="metin, ekran görüntüsü, yazı tipi içeren bir resim&#10;&#10;Açıklama otomatik olarak oluşturuldu">
            <a:extLst>
              <a:ext uri="{FF2B5EF4-FFF2-40B4-BE49-F238E27FC236}">
                <a16:creationId xmlns:a16="http://schemas.microsoft.com/office/drawing/2014/main" id="{F1970E8B-6A4E-4A34-42CC-2DB2F728C7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048"/>
            <a:ext cx="12192000" cy="6858000"/>
          </a:xfrm>
          <a:prstGeom prst="rect">
            <a:avLst/>
          </a:prstGeom>
        </p:spPr>
      </p:pic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78C2DC5D-1E5D-C10A-EA7D-242E93823F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12181"/>
            <a:ext cx="10515600" cy="4351338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tr-TR" sz="2400" kern="10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Sistem, Kalite Komisyonu ve Alt Komisyonların ÖZAK raporlarını </a:t>
            </a:r>
            <a:r>
              <a:rPr lang="tr-TR" sz="2400" kern="100" dirty="0">
                <a:solidFill>
                  <a:schemeClr val="tx2"/>
                </a:solidFill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inceleyerek </a:t>
            </a:r>
            <a:r>
              <a:rPr lang="tr-TR" sz="2400" kern="10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YÖKAK KİDR güncel sürümüne göre Kurum İç Değerlendirme Raporunun hazırlanması amacıyla oluşturulmuştur.</a:t>
            </a:r>
            <a:endParaRPr lang="tr-TR" sz="2400" kern="100" dirty="0">
              <a:solidFill>
                <a:schemeClr val="tx2"/>
              </a:solidFill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tr-TR" sz="2400" kern="100" dirty="0">
                <a:solidFill>
                  <a:schemeClr val="tx2"/>
                </a:solidFill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Komisyon üyeleri Kalite Koordinatörlüğü tarafından sisteme tanımlanır.</a:t>
            </a:r>
          </a:p>
          <a:p>
            <a:pPr>
              <a:lnSpc>
                <a:spcPct val="120000"/>
              </a:lnSpc>
            </a:pPr>
            <a:r>
              <a:rPr lang="tr-TR" sz="2400" kern="100" dirty="0">
                <a:solidFill>
                  <a:schemeClr val="tx2"/>
                </a:solidFill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KYS  KİDR Modülünde yazılan bilgiler YÖKAK sistemine girilecek olan </a:t>
            </a:r>
            <a:r>
              <a:rPr lang="tr-TR" sz="2400" kern="100" dirty="0" err="1">
                <a:solidFill>
                  <a:schemeClr val="tx2"/>
                </a:solidFill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KİDR’e</a:t>
            </a:r>
            <a:r>
              <a:rPr lang="tr-TR" sz="2400" kern="100" dirty="0">
                <a:solidFill>
                  <a:schemeClr val="tx2"/>
                </a:solidFill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hazırlık amacıyla oluşturulmuştur.</a:t>
            </a:r>
          </a:p>
        </p:txBody>
      </p:sp>
      <p:sp>
        <p:nvSpPr>
          <p:cNvPr id="4" name="Başlık 1">
            <a:extLst>
              <a:ext uri="{FF2B5EF4-FFF2-40B4-BE49-F238E27FC236}">
                <a16:creationId xmlns:a16="http://schemas.microsoft.com/office/drawing/2014/main" id="{51C36ECC-EA86-8DB4-2BB2-D064876B5E6D}"/>
              </a:ext>
            </a:extLst>
          </p:cNvPr>
          <p:cNvSpPr txBox="1">
            <a:spLocks/>
          </p:cNvSpPr>
          <p:nvPr/>
        </p:nvSpPr>
        <p:spPr>
          <a:xfrm>
            <a:off x="984166" y="1144588"/>
            <a:ext cx="1090303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KİDR Sisteminin Temel Bileşenleri</a:t>
            </a:r>
          </a:p>
        </p:txBody>
      </p:sp>
      <p:sp>
        <p:nvSpPr>
          <p:cNvPr id="7" name="Başlık 1">
            <a:extLst>
              <a:ext uri="{FF2B5EF4-FFF2-40B4-BE49-F238E27FC236}">
                <a16:creationId xmlns:a16="http://schemas.microsoft.com/office/drawing/2014/main" id="{E4BBA380-FA3C-C753-2B4D-EECF6C8B6DDC}"/>
              </a:ext>
            </a:extLst>
          </p:cNvPr>
          <p:cNvSpPr txBox="1">
            <a:spLocks/>
          </p:cNvSpPr>
          <p:nvPr/>
        </p:nvSpPr>
        <p:spPr>
          <a:xfrm>
            <a:off x="838200" y="590073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tr-T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kys.ibu.edu.tr</a:t>
            </a:r>
          </a:p>
        </p:txBody>
      </p:sp>
    </p:spTree>
    <p:extLst>
      <p:ext uri="{BB962C8B-B14F-4D97-AF65-F5344CB8AC3E}">
        <p14:creationId xmlns:p14="http://schemas.microsoft.com/office/powerpoint/2010/main" val="3496387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67131E-1CD4-5020-ACF3-16B1918328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metin, ekran görüntüsü, yazı tipi, logo içeren bir resim&#10;&#10;Açıklama otomatik olarak oluşturuldu">
            <a:extLst>
              <a:ext uri="{FF2B5EF4-FFF2-40B4-BE49-F238E27FC236}">
                <a16:creationId xmlns:a16="http://schemas.microsoft.com/office/drawing/2014/main" id="{A4880276-C320-8D4F-E8DD-CAA67057AE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358255" cy="6951518"/>
          </a:xfrm>
          <a:prstGeom prst="rect">
            <a:avLst/>
          </a:prstGeom>
        </p:spPr>
      </p:pic>
      <p:sp>
        <p:nvSpPr>
          <p:cNvPr id="4" name="Tek Köşesi Yuvarlatılmış Dikdörtgen 3">
            <a:extLst>
              <a:ext uri="{FF2B5EF4-FFF2-40B4-BE49-F238E27FC236}">
                <a16:creationId xmlns:a16="http://schemas.microsoft.com/office/drawing/2014/main" id="{E08794A9-8F32-F1EA-98A2-71C74AFC80CC}"/>
              </a:ext>
            </a:extLst>
          </p:cNvPr>
          <p:cNvSpPr/>
          <p:nvPr/>
        </p:nvSpPr>
        <p:spPr>
          <a:xfrm rot="5400000" flipH="1" flipV="1">
            <a:off x="6137566" y="720435"/>
            <a:ext cx="96982" cy="12372111"/>
          </a:xfrm>
          <a:prstGeom prst="round1Rect">
            <a:avLst/>
          </a:prstGeom>
          <a:solidFill>
            <a:srgbClr val="077E3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D2E8AD9-6748-B127-B293-C53480B7FF53}"/>
              </a:ext>
            </a:extLst>
          </p:cNvPr>
          <p:cNvSpPr txBox="1"/>
          <p:nvPr/>
        </p:nvSpPr>
        <p:spPr>
          <a:xfrm>
            <a:off x="407624" y="2434129"/>
            <a:ext cx="11191557" cy="208326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243833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tr-TR" sz="5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Roboto Light"/>
              </a:rPr>
              <a:t>Kanıt Örnekleri</a:t>
            </a:r>
          </a:p>
          <a:p>
            <a:pPr marL="0" marR="0" indent="0" algn="ctr" defTabSz="243833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tr-TR" sz="5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Roboto Light"/>
            </a:endParaRPr>
          </a:p>
          <a:p>
            <a:pPr marL="0" marR="0" indent="0" algn="ctr" defTabSz="243833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tr-TR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Roboto Light"/>
              </a:rPr>
              <a:t>(Örnekler BAİBÜ </a:t>
            </a:r>
            <a:r>
              <a:rPr lang="tr-TR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Roboto Light"/>
              </a:rPr>
              <a:t>KYS’den</a:t>
            </a:r>
            <a:r>
              <a:rPr lang="tr-TR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Roboto Light"/>
              </a:rPr>
              <a:t> alınmıştır)</a:t>
            </a:r>
          </a:p>
        </p:txBody>
      </p:sp>
    </p:spTree>
    <p:extLst>
      <p:ext uri="{BB962C8B-B14F-4D97-AF65-F5344CB8AC3E}">
        <p14:creationId xmlns:p14="http://schemas.microsoft.com/office/powerpoint/2010/main" val="14494731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611396-59C9-A0B6-F5F9-A644C2998C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 descr="metin, ekran görüntüsü, yazı tipi içeren bir resim&#10;&#10;Açıklama otomatik olarak oluşturuldu">
            <a:extLst>
              <a:ext uri="{FF2B5EF4-FFF2-40B4-BE49-F238E27FC236}">
                <a16:creationId xmlns:a16="http://schemas.microsoft.com/office/drawing/2014/main" id="{53A9C7C5-AEC9-8E75-BFD4-5ECE39F550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51363D83-DEC3-6C2F-B0A7-5E330C5EA00C}"/>
              </a:ext>
            </a:extLst>
          </p:cNvPr>
          <p:cNvSpPr txBox="1"/>
          <p:nvPr/>
        </p:nvSpPr>
        <p:spPr>
          <a:xfrm rot="16200000">
            <a:off x="-1727661" y="3510963"/>
            <a:ext cx="467737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buAutoNum type="alphaUcPeriod"/>
            </a:pPr>
            <a:r>
              <a:rPr lang="tr-TR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LİDERLİK, YÖNETİŞİM </a:t>
            </a:r>
          </a:p>
          <a:p>
            <a:pPr marL="514350" indent="-514350">
              <a:buAutoNum type="alphaUcPeriod"/>
            </a:pPr>
            <a:r>
              <a:rPr lang="tr-TR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 KALİTE</a:t>
            </a:r>
            <a:endParaRPr lang="tr-TR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Resim 5" descr="simge, sembol, logo, grafik, daire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2F15BBC9-6671-6D3E-A80E-E695BA43BA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22" t="13330" r="26475" b="17395"/>
          <a:stretch>
            <a:fillRect/>
          </a:stretch>
        </p:blipFill>
        <p:spPr>
          <a:xfrm>
            <a:off x="10839141" y="5476719"/>
            <a:ext cx="1339851" cy="1368000"/>
          </a:xfrm>
          <a:prstGeom prst="rect">
            <a:avLst/>
          </a:prstGeom>
        </p:spPr>
      </p:pic>
      <p:pic>
        <p:nvPicPr>
          <p:cNvPr id="12" name="Resim 11" descr="metin, ekran görüntüsü, web sitesi, web sayfası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8A5EC9A4-FED2-FBF3-31E2-0A858D4182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8371" y="1515340"/>
            <a:ext cx="7665236" cy="5329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1681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BFD330-4728-F7EB-6A3E-1EEF8AAB61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 descr="metin, ekran görüntüsü, yazı tipi içeren bir resim&#10;&#10;Açıklama otomatik olarak oluşturuldu">
            <a:extLst>
              <a:ext uri="{FF2B5EF4-FFF2-40B4-BE49-F238E27FC236}">
                <a16:creationId xmlns:a16="http://schemas.microsoft.com/office/drawing/2014/main" id="{A492AF46-53F8-8CA3-2E8C-84C5DB58A3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45C7205D-CC7C-91A5-861E-2BCB720E231D}"/>
              </a:ext>
            </a:extLst>
          </p:cNvPr>
          <p:cNvSpPr txBox="1"/>
          <p:nvPr/>
        </p:nvSpPr>
        <p:spPr>
          <a:xfrm rot="16200000">
            <a:off x="-1727661" y="3510963"/>
            <a:ext cx="467737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buAutoNum type="alphaUcPeriod"/>
            </a:pPr>
            <a:r>
              <a:rPr lang="tr-TR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LİDERLİK, YÖNETİŞİM </a:t>
            </a:r>
          </a:p>
          <a:p>
            <a:pPr marL="514350" indent="-514350">
              <a:buAutoNum type="alphaUcPeriod"/>
            </a:pPr>
            <a:r>
              <a:rPr lang="tr-TR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 KALİTE</a:t>
            </a:r>
            <a:endParaRPr lang="tr-TR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Resim 3" descr="simge, sembol, logo, karmin, grafik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599C57F3-9E9D-D8E4-BBA3-2FFEE80405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16" t="18749" r="20002" b="16219"/>
          <a:stretch>
            <a:fillRect/>
          </a:stretch>
        </p:blipFill>
        <p:spPr>
          <a:xfrm>
            <a:off x="10802701" y="5408340"/>
            <a:ext cx="1389299" cy="1368000"/>
          </a:xfrm>
          <a:prstGeom prst="rect">
            <a:avLst/>
          </a:prstGeom>
        </p:spPr>
      </p:pic>
      <p:pic>
        <p:nvPicPr>
          <p:cNvPr id="7" name="Resim 6" descr="metin, ekran görüntüsü, yazı tipi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9590A447-7457-708C-8636-DA4C34532F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6" t="4120"/>
          <a:stretch>
            <a:fillRect/>
          </a:stretch>
        </p:blipFill>
        <p:spPr>
          <a:xfrm>
            <a:off x="3101057" y="1640139"/>
            <a:ext cx="5867412" cy="5136201"/>
          </a:xfrm>
          <a:prstGeom prst="rect">
            <a:avLst/>
          </a:prstGeom>
        </p:spPr>
      </p:pic>
      <p:sp>
        <p:nvSpPr>
          <p:cNvPr id="8" name="Dikdörtgen 7">
            <a:extLst>
              <a:ext uri="{FF2B5EF4-FFF2-40B4-BE49-F238E27FC236}">
                <a16:creationId xmlns:a16="http://schemas.microsoft.com/office/drawing/2014/main" id="{74CA549A-BA0C-CE0E-EAE8-26FFA0890C7F}"/>
              </a:ext>
            </a:extLst>
          </p:cNvPr>
          <p:cNvSpPr/>
          <p:nvPr/>
        </p:nvSpPr>
        <p:spPr>
          <a:xfrm>
            <a:off x="3289610" y="3813717"/>
            <a:ext cx="1393902" cy="1103971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018323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E7F020-5D4C-3A2E-57BA-D69F6DB436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 descr="metin, ekran görüntüsü, yazı tipi içeren bir resim&#10;&#10;Açıklama otomatik olarak oluşturuldu">
            <a:extLst>
              <a:ext uri="{FF2B5EF4-FFF2-40B4-BE49-F238E27FC236}">
                <a16:creationId xmlns:a16="http://schemas.microsoft.com/office/drawing/2014/main" id="{0BD236D4-BEB5-C728-3033-5E882A21BF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24F110E9-39C4-FD21-7F2A-27079DC97D61}"/>
              </a:ext>
            </a:extLst>
          </p:cNvPr>
          <p:cNvSpPr txBox="1"/>
          <p:nvPr/>
        </p:nvSpPr>
        <p:spPr>
          <a:xfrm rot="16200000">
            <a:off x="-1634213" y="3818178"/>
            <a:ext cx="44213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EĞİTİM VE ÖĞRETİM</a:t>
            </a:r>
            <a:endParaRPr lang="tr-TR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Resim 10" descr="simge, sembol, logo, grafik, daire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9B5C316C-5C4D-2ED2-51AD-7B9A1CF008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22" t="13330" r="26475" b="17395"/>
          <a:stretch>
            <a:fillRect/>
          </a:stretch>
        </p:blipFill>
        <p:spPr>
          <a:xfrm>
            <a:off x="10852139" y="5490000"/>
            <a:ext cx="1339861" cy="1368000"/>
          </a:xfrm>
          <a:prstGeom prst="rect">
            <a:avLst/>
          </a:prstGeom>
        </p:spPr>
      </p:pic>
      <p:pic>
        <p:nvPicPr>
          <p:cNvPr id="13" name="Resim 12" descr="metin, ekran görüntüsü, sayı, numara, yazı tipi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8ABA223C-EFE6-047C-FA30-8299791AFF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2"/>
          <a:stretch>
            <a:fillRect/>
          </a:stretch>
        </p:blipFill>
        <p:spPr>
          <a:xfrm>
            <a:off x="2542478" y="1533877"/>
            <a:ext cx="6933434" cy="5149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0279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2" name="Group 211">
            <a:extLst>
              <a:ext uri="{FF2B5EF4-FFF2-40B4-BE49-F238E27FC236}">
                <a16:creationId xmlns:a16="http://schemas.microsoft.com/office/drawing/2014/main" id="{C40B1768-A1EE-4493-9D6F-F2770120565E}"/>
              </a:ext>
            </a:extLst>
          </p:cNvPr>
          <p:cNvGrpSpPr/>
          <p:nvPr/>
        </p:nvGrpSpPr>
        <p:grpSpPr>
          <a:xfrm>
            <a:off x="1076489" y="3311483"/>
            <a:ext cx="1964571" cy="1964571"/>
            <a:chOff x="2354005" y="4878316"/>
            <a:chExt cx="3929653" cy="3929653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E31A2216-A016-45FF-9195-516275FCA4BC}"/>
                </a:ext>
              </a:extLst>
            </p:cNvPr>
            <p:cNvGrpSpPr/>
            <p:nvPr/>
          </p:nvGrpSpPr>
          <p:grpSpPr>
            <a:xfrm>
              <a:off x="3004365" y="4878316"/>
              <a:ext cx="2628934" cy="423828"/>
              <a:chOff x="10446192" y="4227958"/>
              <a:chExt cx="3499111" cy="564115"/>
            </a:xfrm>
            <a:solidFill>
              <a:schemeClr val="accent1"/>
            </a:solidFill>
          </p:grpSpPr>
          <p:sp>
            <p:nvSpPr>
              <p:cNvPr id="4" name="Freeform 291">
                <a:extLst>
                  <a:ext uri="{FF2B5EF4-FFF2-40B4-BE49-F238E27FC236}">
                    <a16:creationId xmlns:a16="http://schemas.microsoft.com/office/drawing/2014/main" id="{4BBCAEBF-491A-414A-89C9-D9C000C1C6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46192" y="4227958"/>
                <a:ext cx="163273" cy="564115"/>
              </a:xfrm>
              <a:custGeom>
                <a:avLst/>
                <a:gdLst>
                  <a:gd name="T0" fmla="*/ 90 w 116"/>
                  <a:gd name="T1" fmla="*/ 0 h 401"/>
                  <a:gd name="T2" fmla="*/ 26 w 116"/>
                  <a:gd name="T3" fmla="*/ 0 h 401"/>
                  <a:gd name="T4" fmla="*/ 26 w 116"/>
                  <a:gd name="T5" fmla="*/ 140 h 401"/>
                  <a:gd name="T6" fmla="*/ 0 w 116"/>
                  <a:gd name="T7" fmla="*/ 140 h 401"/>
                  <a:gd name="T8" fmla="*/ 0 w 116"/>
                  <a:gd name="T9" fmla="*/ 401 h 401"/>
                  <a:gd name="T10" fmla="*/ 116 w 116"/>
                  <a:gd name="T11" fmla="*/ 401 h 401"/>
                  <a:gd name="T12" fmla="*/ 116 w 116"/>
                  <a:gd name="T13" fmla="*/ 140 h 401"/>
                  <a:gd name="T14" fmla="*/ 90 w 116"/>
                  <a:gd name="T15" fmla="*/ 140 h 401"/>
                  <a:gd name="T16" fmla="*/ 90 w 116"/>
                  <a:gd name="T17" fmla="*/ 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6" h="401">
                    <a:moveTo>
                      <a:pt x="90" y="0"/>
                    </a:moveTo>
                    <a:lnTo>
                      <a:pt x="26" y="0"/>
                    </a:lnTo>
                    <a:lnTo>
                      <a:pt x="26" y="140"/>
                    </a:lnTo>
                    <a:lnTo>
                      <a:pt x="0" y="140"/>
                    </a:lnTo>
                    <a:lnTo>
                      <a:pt x="0" y="401"/>
                    </a:lnTo>
                    <a:lnTo>
                      <a:pt x="116" y="401"/>
                    </a:lnTo>
                    <a:lnTo>
                      <a:pt x="116" y="140"/>
                    </a:lnTo>
                    <a:lnTo>
                      <a:pt x="90" y="140"/>
                    </a:lnTo>
                    <a:lnTo>
                      <a:pt x="9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pPr defTabSz="228554">
                  <a:defRPr/>
                </a:pPr>
                <a:endParaRPr lang="en-US" sz="900">
                  <a:solidFill>
                    <a:srgbClr val="172144"/>
                  </a:solidFill>
                  <a:latin typeface="Calibri"/>
                </a:endParaRPr>
              </a:p>
            </p:txBody>
          </p:sp>
          <p:sp>
            <p:nvSpPr>
              <p:cNvPr id="5" name="Freeform 292">
                <a:extLst>
                  <a:ext uri="{FF2B5EF4-FFF2-40B4-BE49-F238E27FC236}">
                    <a16:creationId xmlns:a16="http://schemas.microsoft.com/office/drawing/2014/main" id="{4F35C010-6CCE-445E-A387-82182F9B38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62820" y="4227958"/>
                <a:ext cx="163273" cy="564115"/>
              </a:xfrm>
              <a:custGeom>
                <a:avLst/>
                <a:gdLst>
                  <a:gd name="T0" fmla="*/ 90 w 116"/>
                  <a:gd name="T1" fmla="*/ 0 h 401"/>
                  <a:gd name="T2" fmla="*/ 26 w 116"/>
                  <a:gd name="T3" fmla="*/ 0 h 401"/>
                  <a:gd name="T4" fmla="*/ 26 w 116"/>
                  <a:gd name="T5" fmla="*/ 140 h 401"/>
                  <a:gd name="T6" fmla="*/ 0 w 116"/>
                  <a:gd name="T7" fmla="*/ 140 h 401"/>
                  <a:gd name="T8" fmla="*/ 0 w 116"/>
                  <a:gd name="T9" fmla="*/ 401 h 401"/>
                  <a:gd name="T10" fmla="*/ 116 w 116"/>
                  <a:gd name="T11" fmla="*/ 401 h 401"/>
                  <a:gd name="T12" fmla="*/ 116 w 116"/>
                  <a:gd name="T13" fmla="*/ 140 h 401"/>
                  <a:gd name="T14" fmla="*/ 90 w 116"/>
                  <a:gd name="T15" fmla="*/ 140 h 401"/>
                  <a:gd name="T16" fmla="*/ 90 w 116"/>
                  <a:gd name="T17" fmla="*/ 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6" h="401">
                    <a:moveTo>
                      <a:pt x="90" y="0"/>
                    </a:moveTo>
                    <a:lnTo>
                      <a:pt x="26" y="0"/>
                    </a:lnTo>
                    <a:lnTo>
                      <a:pt x="26" y="140"/>
                    </a:lnTo>
                    <a:lnTo>
                      <a:pt x="0" y="140"/>
                    </a:lnTo>
                    <a:lnTo>
                      <a:pt x="0" y="401"/>
                    </a:lnTo>
                    <a:lnTo>
                      <a:pt x="116" y="401"/>
                    </a:lnTo>
                    <a:lnTo>
                      <a:pt x="116" y="140"/>
                    </a:lnTo>
                    <a:lnTo>
                      <a:pt x="90" y="140"/>
                    </a:lnTo>
                    <a:lnTo>
                      <a:pt x="9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pPr defTabSz="228554">
                  <a:defRPr/>
                </a:pPr>
                <a:endParaRPr lang="en-US" sz="900">
                  <a:solidFill>
                    <a:srgbClr val="172144"/>
                  </a:solidFill>
                  <a:latin typeface="Calibri"/>
                </a:endParaRPr>
              </a:p>
            </p:txBody>
          </p:sp>
          <p:sp>
            <p:nvSpPr>
              <p:cNvPr id="6" name="Freeform 293">
                <a:extLst>
                  <a:ext uri="{FF2B5EF4-FFF2-40B4-BE49-F238E27FC236}">
                    <a16:creationId xmlns:a16="http://schemas.microsoft.com/office/drawing/2014/main" id="{8D4A563A-22F1-4260-A799-F12F2FA867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79448" y="4227958"/>
                <a:ext cx="163273" cy="564115"/>
              </a:xfrm>
              <a:custGeom>
                <a:avLst/>
                <a:gdLst>
                  <a:gd name="T0" fmla="*/ 90 w 116"/>
                  <a:gd name="T1" fmla="*/ 0 h 401"/>
                  <a:gd name="T2" fmla="*/ 26 w 116"/>
                  <a:gd name="T3" fmla="*/ 0 h 401"/>
                  <a:gd name="T4" fmla="*/ 26 w 116"/>
                  <a:gd name="T5" fmla="*/ 140 h 401"/>
                  <a:gd name="T6" fmla="*/ 0 w 116"/>
                  <a:gd name="T7" fmla="*/ 140 h 401"/>
                  <a:gd name="T8" fmla="*/ 0 w 116"/>
                  <a:gd name="T9" fmla="*/ 401 h 401"/>
                  <a:gd name="T10" fmla="*/ 116 w 116"/>
                  <a:gd name="T11" fmla="*/ 401 h 401"/>
                  <a:gd name="T12" fmla="*/ 116 w 116"/>
                  <a:gd name="T13" fmla="*/ 140 h 401"/>
                  <a:gd name="T14" fmla="*/ 90 w 116"/>
                  <a:gd name="T15" fmla="*/ 140 h 401"/>
                  <a:gd name="T16" fmla="*/ 90 w 116"/>
                  <a:gd name="T17" fmla="*/ 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6" h="401">
                    <a:moveTo>
                      <a:pt x="90" y="0"/>
                    </a:moveTo>
                    <a:lnTo>
                      <a:pt x="26" y="0"/>
                    </a:lnTo>
                    <a:lnTo>
                      <a:pt x="26" y="140"/>
                    </a:lnTo>
                    <a:lnTo>
                      <a:pt x="0" y="140"/>
                    </a:lnTo>
                    <a:lnTo>
                      <a:pt x="0" y="401"/>
                    </a:lnTo>
                    <a:lnTo>
                      <a:pt x="116" y="401"/>
                    </a:lnTo>
                    <a:lnTo>
                      <a:pt x="116" y="140"/>
                    </a:lnTo>
                    <a:lnTo>
                      <a:pt x="90" y="140"/>
                    </a:lnTo>
                    <a:lnTo>
                      <a:pt x="9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pPr defTabSz="228554">
                  <a:defRPr/>
                </a:pPr>
                <a:endParaRPr lang="en-US" sz="900">
                  <a:solidFill>
                    <a:srgbClr val="172144"/>
                  </a:solidFill>
                  <a:latin typeface="Calibri"/>
                </a:endParaRPr>
              </a:p>
            </p:txBody>
          </p:sp>
          <p:sp>
            <p:nvSpPr>
              <p:cNvPr id="7" name="Freeform 294">
                <a:extLst>
                  <a:ext uri="{FF2B5EF4-FFF2-40B4-BE49-F238E27FC236}">
                    <a16:creationId xmlns:a16="http://schemas.microsoft.com/office/drawing/2014/main" id="{7635FE37-41FB-4C12-8209-1983795306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97483" y="4227958"/>
                <a:ext cx="163273" cy="564115"/>
              </a:xfrm>
              <a:custGeom>
                <a:avLst/>
                <a:gdLst>
                  <a:gd name="T0" fmla="*/ 90 w 116"/>
                  <a:gd name="T1" fmla="*/ 0 h 401"/>
                  <a:gd name="T2" fmla="*/ 26 w 116"/>
                  <a:gd name="T3" fmla="*/ 0 h 401"/>
                  <a:gd name="T4" fmla="*/ 26 w 116"/>
                  <a:gd name="T5" fmla="*/ 140 h 401"/>
                  <a:gd name="T6" fmla="*/ 0 w 116"/>
                  <a:gd name="T7" fmla="*/ 140 h 401"/>
                  <a:gd name="T8" fmla="*/ 0 w 116"/>
                  <a:gd name="T9" fmla="*/ 401 h 401"/>
                  <a:gd name="T10" fmla="*/ 116 w 116"/>
                  <a:gd name="T11" fmla="*/ 401 h 401"/>
                  <a:gd name="T12" fmla="*/ 116 w 116"/>
                  <a:gd name="T13" fmla="*/ 140 h 401"/>
                  <a:gd name="T14" fmla="*/ 90 w 116"/>
                  <a:gd name="T15" fmla="*/ 140 h 401"/>
                  <a:gd name="T16" fmla="*/ 90 w 116"/>
                  <a:gd name="T17" fmla="*/ 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6" h="401">
                    <a:moveTo>
                      <a:pt x="90" y="0"/>
                    </a:moveTo>
                    <a:lnTo>
                      <a:pt x="26" y="0"/>
                    </a:lnTo>
                    <a:lnTo>
                      <a:pt x="26" y="140"/>
                    </a:lnTo>
                    <a:lnTo>
                      <a:pt x="0" y="140"/>
                    </a:lnTo>
                    <a:lnTo>
                      <a:pt x="0" y="401"/>
                    </a:lnTo>
                    <a:lnTo>
                      <a:pt x="116" y="401"/>
                    </a:lnTo>
                    <a:lnTo>
                      <a:pt x="116" y="140"/>
                    </a:lnTo>
                    <a:lnTo>
                      <a:pt x="90" y="140"/>
                    </a:lnTo>
                    <a:lnTo>
                      <a:pt x="9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pPr defTabSz="228554">
                  <a:defRPr/>
                </a:pPr>
                <a:endParaRPr lang="en-US" sz="900">
                  <a:solidFill>
                    <a:srgbClr val="172144"/>
                  </a:solidFill>
                  <a:latin typeface="Calibri"/>
                </a:endParaRPr>
              </a:p>
            </p:txBody>
          </p:sp>
          <p:sp>
            <p:nvSpPr>
              <p:cNvPr id="8" name="Freeform 295">
                <a:extLst>
                  <a:ext uri="{FF2B5EF4-FFF2-40B4-BE49-F238E27FC236}">
                    <a16:creationId xmlns:a16="http://schemas.microsoft.com/office/drawing/2014/main" id="{B9886D46-5E47-420E-8F02-C2B568EF84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14110" y="4227958"/>
                <a:ext cx="163273" cy="564115"/>
              </a:xfrm>
              <a:custGeom>
                <a:avLst/>
                <a:gdLst>
                  <a:gd name="T0" fmla="*/ 90 w 116"/>
                  <a:gd name="T1" fmla="*/ 0 h 401"/>
                  <a:gd name="T2" fmla="*/ 26 w 116"/>
                  <a:gd name="T3" fmla="*/ 0 h 401"/>
                  <a:gd name="T4" fmla="*/ 26 w 116"/>
                  <a:gd name="T5" fmla="*/ 140 h 401"/>
                  <a:gd name="T6" fmla="*/ 0 w 116"/>
                  <a:gd name="T7" fmla="*/ 140 h 401"/>
                  <a:gd name="T8" fmla="*/ 0 w 116"/>
                  <a:gd name="T9" fmla="*/ 401 h 401"/>
                  <a:gd name="T10" fmla="*/ 116 w 116"/>
                  <a:gd name="T11" fmla="*/ 401 h 401"/>
                  <a:gd name="T12" fmla="*/ 116 w 116"/>
                  <a:gd name="T13" fmla="*/ 140 h 401"/>
                  <a:gd name="T14" fmla="*/ 90 w 116"/>
                  <a:gd name="T15" fmla="*/ 140 h 401"/>
                  <a:gd name="T16" fmla="*/ 90 w 116"/>
                  <a:gd name="T17" fmla="*/ 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6" h="401">
                    <a:moveTo>
                      <a:pt x="90" y="0"/>
                    </a:moveTo>
                    <a:lnTo>
                      <a:pt x="26" y="0"/>
                    </a:lnTo>
                    <a:lnTo>
                      <a:pt x="26" y="140"/>
                    </a:lnTo>
                    <a:lnTo>
                      <a:pt x="0" y="140"/>
                    </a:lnTo>
                    <a:lnTo>
                      <a:pt x="0" y="401"/>
                    </a:lnTo>
                    <a:lnTo>
                      <a:pt x="116" y="401"/>
                    </a:lnTo>
                    <a:lnTo>
                      <a:pt x="116" y="140"/>
                    </a:lnTo>
                    <a:lnTo>
                      <a:pt x="90" y="140"/>
                    </a:lnTo>
                    <a:lnTo>
                      <a:pt x="9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pPr defTabSz="228554">
                  <a:defRPr/>
                </a:pPr>
                <a:endParaRPr lang="en-US" sz="900">
                  <a:solidFill>
                    <a:srgbClr val="172144"/>
                  </a:solidFill>
                  <a:latin typeface="Calibri"/>
                </a:endParaRPr>
              </a:p>
            </p:txBody>
          </p:sp>
          <p:sp>
            <p:nvSpPr>
              <p:cNvPr id="9" name="Freeform 296">
                <a:extLst>
                  <a:ext uri="{FF2B5EF4-FFF2-40B4-BE49-F238E27FC236}">
                    <a16:creationId xmlns:a16="http://schemas.microsoft.com/office/drawing/2014/main" id="{8A2BBF3F-D27A-4C17-B720-A621ED2708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530738" y="4227958"/>
                <a:ext cx="163273" cy="564115"/>
              </a:xfrm>
              <a:custGeom>
                <a:avLst/>
                <a:gdLst>
                  <a:gd name="T0" fmla="*/ 90 w 116"/>
                  <a:gd name="T1" fmla="*/ 0 h 401"/>
                  <a:gd name="T2" fmla="*/ 26 w 116"/>
                  <a:gd name="T3" fmla="*/ 0 h 401"/>
                  <a:gd name="T4" fmla="*/ 26 w 116"/>
                  <a:gd name="T5" fmla="*/ 140 h 401"/>
                  <a:gd name="T6" fmla="*/ 0 w 116"/>
                  <a:gd name="T7" fmla="*/ 140 h 401"/>
                  <a:gd name="T8" fmla="*/ 0 w 116"/>
                  <a:gd name="T9" fmla="*/ 401 h 401"/>
                  <a:gd name="T10" fmla="*/ 116 w 116"/>
                  <a:gd name="T11" fmla="*/ 401 h 401"/>
                  <a:gd name="T12" fmla="*/ 116 w 116"/>
                  <a:gd name="T13" fmla="*/ 140 h 401"/>
                  <a:gd name="T14" fmla="*/ 90 w 116"/>
                  <a:gd name="T15" fmla="*/ 140 h 401"/>
                  <a:gd name="T16" fmla="*/ 90 w 116"/>
                  <a:gd name="T17" fmla="*/ 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6" h="401">
                    <a:moveTo>
                      <a:pt x="90" y="0"/>
                    </a:moveTo>
                    <a:lnTo>
                      <a:pt x="26" y="0"/>
                    </a:lnTo>
                    <a:lnTo>
                      <a:pt x="26" y="140"/>
                    </a:lnTo>
                    <a:lnTo>
                      <a:pt x="0" y="140"/>
                    </a:lnTo>
                    <a:lnTo>
                      <a:pt x="0" y="401"/>
                    </a:lnTo>
                    <a:lnTo>
                      <a:pt x="116" y="401"/>
                    </a:lnTo>
                    <a:lnTo>
                      <a:pt x="116" y="140"/>
                    </a:lnTo>
                    <a:lnTo>
                      <a:pt x="90" y="140"/>
                    </a:lnTo>
                    <a:lnTo>
                      <a:pt x="9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pPr defTabSz="228554">
                  <a:defRPr/>
                </a:pPr>
                <a:endParaRPr lang="en-US" sz="900">
                  <a:solidFill>
                    <a:srgbClr val="172144"/>
                  </a:solidFill>
                  <a:latin typeface="Calibri"/>
                </a:endParaRPr>
              </a:p>
            </p:txBody>
          </p:sp>
          <p:sp>
            <p:nvSpPr>
              <p:cNvPr id="10" name="Freeform 297">
                <a:extLst>
                  <a:ext uri="{FF2B5EF4-FFF2-40B4-BE49-F238E27FC236}">
                    <a16:creationId xmlns:a16="http://schemas.microsoft.com/office/drawing/2014/main" id="{0FBAD8F9-E69B-4B81-9F34-9634748889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48774" y="4227958"/>
                <a:ext cx="163273" cy="564115"/>
              </a:xfrm>
              <a:custGeom>
                <a:avLst/>
                <a:gdLst>
                  <a:gd name="T0" fmla="*/ 90 w 116"/>
                  <a:gd name="T1" fmla="*/ 0 h 401"/>
                  <a:gd name="T2" fmla="*/ 26 w 116"/>
                  <a:gd name="T3" fmla="*/ 0 h 401"/>
                  <a:gd name="T4" fmla="*/ 26 w 116"/>
                  <a:gd name="T5" fmla="*/ 140 h 401"/>
                  <a:gd name="T6" fmla="*/ 0 w 116"/>
                  <a:gd name="T7" fmla="*/ 140 h 401"/>
                  <a:gd name="T8" fmla="*/ 0 w 116"/>
                  <a:gd name="T9" fmla="*/ 401 h 401"/>
                  <a:gd name="T10" fmla="*/ 116 w 116"/>
                  <a:gd name="T11" fmla="*/ 401 h 401"/>
                  <a:gd name="T12" fmla="*/ 116 w 116"/>
                  <a:gd name="T13" fmla="*/ 140 h 401"/>
                  <a:gd name="T14" fmla="*/ 90 w 116"/>
                  <a:gd name="T15" fmla="*/ 140 h 401"/>
                  <a:gd name="T16" fmla="*/ 90 w 116"/>
                  <a:gd name="T17" fmla="*/ 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6" h="401">
                    <a:moveTo>
                      <a:pt x="90" y="0"/>
                    </a:moveTo>
                    <a:lnTo>
                      <a:pt x="26" y="0"/>
                    </a:lnTo>
                    <a:lnTo>
                      <a:pt x="26" y="140"/>
                    </a:lnTo>
                    <a:lnTo>
                      <a:pt x="0" y="140"/>
                    </a:lnTo>
                    <a:lnTo>
                      <a:pt x="0" y="401"/>
                    </a:lnTo>
                    <a:lnTo>
                      <a:pt x="116" y="401"/>
                    </a:lnTo>
                    <a:lnTo>
                      <a:pt x="116" y="140"/>
                    </a:lnTo>
                    <a:lnTo>
                      <a:pt x="90" y="140"/>
                    </a:lnTo>
                    <a:lnTo>
                      <a:pt x="9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pPr defTabSz="228554">
                  <a:defRPr/>
                </a:pPr>
                <a:endParaRPr lang="en-US" sz="900">
                  <a:solidFill>
                    <a:srgbClr val="172144"/>
                  </a:solidFill>
                  <a:latin typeface="Calibri"/>
                </a:endParaRPr>
              </a:p>
            </p:txBody>
          </p:sp>
          <p:sp>
            <p:nvSpPr>
              <p:cNvPr id="11" name="Freeform 298">
                <a:extLst>
                  <a:ext uri="{FF2B5EF4-FFF2-40B4-BE49-F238E27FC236}">
                    <a16:creationId xmlns:a16="http://schemas.microsoft.com/office/drawing/2014/main" id="{DEDAEB38-D05B-4D70-9A97-C5E51AA0D2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365402" y="4227958"/>
                <a:ext cx="163273" cy="564115"/>
              </a:xfrm>
              <a:custGeom>
                <a:avLst/>
                <a:gdLst>
                  <a:gd name="T0" fmla="*/ 90 w 116"/>
                  <a:gd name="T1" fmla="*/ 0 h 401"/>
                  <a:gd name="T2" fmla="*/ 26 w 116"/>
                  <a:gd name="T3" fmla="*/ 0 h 401"/>
                  <a:gd name="T4" fmla="*/ 26 w 116"/>
                  <a:gd name="T5" fmla="*/ 140 h 401"/>
                  <a:gd name="T6" fmla="*/ 0 w 116"/>
                  <a:gd name="T7" fmla="*/ 140 h 401"/>
                  <a:gd name="T8" fmla="*/ 0 w 116"/>
                  <a:gd name="T9" fmla="*/ 401 h 401"/>
                  <a:gd name="T10" fmla="*/ 116 w 116"/>
                  <a:gd name="T11" fmla="*/ 401 h 401"/>
                  <a:gd name="T12" fmla="*/ 116 w 116"/>
                  <a:gd name="T13" fmla="*/ 140 h 401"/>
                  <a:gd name="T14" fmla="*/ 90 w 116"/>
                  <a:gd name="T15" fmla="*/ 140 h 401"/>
                  <a:gd name="T16" fmla="*/ 90 w 116"/>
                  <a:gd name="T17" fmla="*/ 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6" h="401">
                    <a:moveTo>
                      <a:pt x="90" y="0"/>
                    </a:moveTo>
                    <a:lnTo>
                      <a:pt x="26" y="0"/>
                    </a:lnTo>
                    <a:lnTo>
                      <a:pt x="26" y="140"/>
                    </a:lnTo>
                    <a:lnTo>
                      <a:pt x="0" y="140"/>
                    </a:lnTo>
                    <a:lnTo>
                      <a:pt x="0" y="401"/>
                    </a:lnTo>
                    <a:lnTo>
                      <a:pt x="116" y="401"/>
                    </a:lnTo>
                    <a:lnTo>
                      <a:pt x="116" y="140"/>
                    </a:lnTo>
                    <a:lnTo>
                      <a:pt x="90" y="140"/>
                    </a:lnTo>
                    <a:lnTo>
                      <a:pt x="9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pPr defTabSz="228554">
                  <a:defRPr/>
                </a:pPr>
                <a:endParaRPr lang="en-US" sz="900">
                  <a:solidFill>
                    <a:srgbClr val="172144"/>
                  </a:solidFill>
                  <a:latin typeface="Calibri"/>
                </a:endParaRPr>
              </a:p>
            </p:txBody>
          </p:sp>
          <p:sp>
            <p:nvSpPr>
              <p:cNvPr id="12" name="Freeform 299">
                <a:extLst>
                  <a:ext uri="{FF2B5EF4-FFF2-40B4-BE49-F238E27FC236}">
                    <a16:creationId xmlns:a16="http://schemas.microsoft.com/office/drawing/2014/main" id="{8C72B20E-AD37-4CF7-8790-5818215934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782030" y="4227958"/>
                <a:ext cx="163273" cy="564115"/>
              </a:xfrm>
              <a:custGeom>
                <a:avLst/>
                <a:gdLst>
                  <a:gd name="T0" fmla="*/ 90 w 116"/>
                  <a:gd name="T1" fmla="*/ 140 h 401"/>
                  <a:gd name="T2" fmla="*/ 90 w 116"/>
                  <a:gd name="T3" fmla="*/ 0 h 401"/>
                  <a:gd name="T4" fmla="*/ 26 w 116"/>
                  <a:gd name="T5" fmla="*/ 0 h 401"/>
                  <a:gd name="T6" fmla="*/ 26 w 116"/>
                  <a:gd name="T7" fmla="*/ 140 h 401"/>
                  <a:gd name="T8" fmla="*/ 0 w 116"/>
                  <a:gd name="T9" fmla="*/ 140 h 401"/>
                  <a:gd name="T10" fmla="*/ 0 w 116"/>
                  <a:gd name="T11" fmla="*/ 401 h 401"/>
                  <a:gd name="T12" fmla="*/ 116 w 116"/>
                  <a:gd name="T13" fmla="*/ 401 h 401"/>
                  <a:gd name="T14" fmla="*/ 116 w 116"/>
                  <a:gd name="T15" fmla="*/ 140 h 401"/>
                  <a:gd name="T16" fmla="*/ 90 w 116"/>
                  <a:gd name="T17" fmla="*/ 14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6" h="401">
                    <a:moveTo>
                      <a:pt x="90" y="140"/>
                    </a:moveTo>
                    <a:lnTo>
                      <a:pt x="90" y="0"/>
                    </a:lnTo>
                    <a:lnTo>
                      <a:pt x="26" y="0"/>
                    </a:lnTo>
                    <a:lnTo>
                      <a:pt x="26" y="140"/>
                    </a:lnTo>
                    <a:lnTo>
                      <a:pt x="0" y="140"/>
                    </a:lnTo>
                    <a:lnTo>
                      <a:pt x="0" y="401"/>
                    </a:lnTo>
                    <a:lnTo>
                      <a:pt x="116" y="401"/>
                    </a:lnTo>
                    <a:lnTo>
                      <a:pt x="116" y="140"/>
                    </a:lnTo>
                    <a:lnTo>
                      <a:pt x="90" y="14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pPr defTabSz="228554">
                  <a:defRPr/>
                </a:pPr>
                <a:endParaRPr lang="en-US" sz="900">
                  <a:solidFill>
                    <a:srgbClr val="172144"/>
                  </a:solidFill>
                  <a:latin typeface="Calibri"/>
                </a:endParaRP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01BD5EE9-659A-4DC7-9E1A-441E34674FCD}"/>
                </a:ext>
              </a:extLst>
            </p:cNvPr>
            <p:cNvGrpSpPr/>
            <p:nvPr/>
          </p:nvGrpSpPr>
          <p:grpSpPr>
            <a:xfrm>
              <a:off x="3004365" y="8384141"/>
              <a:ext cx="2628934" cy="423828"/>
              <a:chOff x="10446192" y="8894211"/>
              <a:chExt cx="3499111" cy="564115"/>
            </a:xfrm>
            <a:solidFill>
              <a:schemeClr val="accent1"/>
            </a:solidFill>
          </p:grpSpPr>
          <p:sp>
            <p:nvSpPr>
              <p:cNvPr id="14" name="Freeform 300">
                <a:extLst>
                  <a:ext uri="{FF2B5EF4-FFF2-40B4-BE49-F238E27FC236}">
                    <a16:creationId xmlns:a16="http://schemas.microsoft.com/office/drawing/2014/main" id="{7F27AB7D-76AC-45E1-AE35-CA5617F94B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782030" y="8894211"/>
                <a:ext cx="163273" cy="564115"/>
              </a:xfrm>
              <a:custGeom>
                <a:avLst/>
                <a:gdLst>
                  <a:gd name="T0" fmla="*/ 0 w 116"/>
                  <a:gd name="T1" fmla="*/ 261 h 401"/>
                  <a:gd name="T2" fmla="*/ 26 w 116"/>
                  <a:gd name="T3" fmla="*/ 261 h 401"/>
                  <a:gd name="T4" fmla="*/ 26 w 116"/>
                  <a:gd name="T5" fmla="*/ 401 h 401"/>
                  <a:gd name="T6" fmla="*/ 90 w 116"/>
                  <a:gd name="T7" fmla="*/ 401 h 401"/>
                  <a:gd name="T8" fmla="*/ 90 w 116"/>
                  <a:gd name="T9" fmla="*/ 261 h 401"/>
                  <a:gd name="T10" fmla="*/ 116 w 116"/>
                  <a:gd name="T11" fmla="*/ 261 h 401"/>
                  <a:gd name="T12" fmla="*/ 116 w 116"/>
                  <a:gd name="T13" fmla="*/ 0 h 401"/>
                  <a:gd name="T14" fmla="*/ 0 w 116"/>
                  <a:gd name="T15" fmla="*/ 0 h 401"/>
                  <a:gd name="T16" fmla="*/ 0 w 116"/>
                  <a:gd name="T17" fmla="*/ 261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6" h="401">
                    <a:moveTo>
                      <a:pt x="0" y="261"/>
                    </a:moveTo>
                    <a:lnTo>
                      <a:pt x="26" y="261"/>
                    </a:lnTo>
                    <a:lnTo>
                      <a:pt x="26" y="401"/>
                    </a:lnTo>
                    <a:lnTo>
                      <a:pt x="90" y="401"/>
                    </a:lnTo>
                    <a:lnTo>
                      <a:pt x="90" y="261"/>
                    </a:lnTo>
                    <a:lnTo>
                      <a:pt x="116" y="261"/>
                    </a:lnTo>
                    <a:lnTo>
                      <a:pt x="116" y="0"/>
                    </a:lnTo>
                    <a:lnTo>
                      <a:pt x="0" y="0"/>
                    </a:lnTo>
                    <a:lnTo>
                      <a:pt x="0" y="26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pPr defTabSz="228554">
                  <a:defRPr/>
                </a:pPr>
                <a:endParaRPr lang="en-US" sz="900">
                  <a:solidFill>
                    <a:srgbClr val="172144"/>
                  </a:solidFill>
                  <a:latin typeface="Calibri"/>
                </a:endParaRPr>
              </a:p>
            </p:txBody>
          </p:sp>
          <p:sp>
            <p:nvSpPr>
              <p:cNvPr id="15" name="Freeform 301">
                <a:extLst>
                  <a:ext uri="{FF2B5EF4-FFF2-40B4-BE49-F238E27FC236}">
                    <a16:creationId xmlns:a16="http://schemas.microsoft.com/office/drawing/2014/main" id="{18935D3A-8036-463B-A564-E27AAC6024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365402" y="8894211"/>
                <a:ext cx="163273" cy="564115"/>
              </a:xfrm>
              <a:custGeom>
                <a:avLst/>
                <a:gdLst>
                  <a:gd name="T0" fmla="*/ 0 w 116"/>
                  <a:gd name="T1" fmla="*/ 261 h 401"/>
                  <a:gd name="T2" fmla="*/ 26 w 116"/>
                  <a:gd name="T3" fmla="*/ 261 h 401"/>
                  <a:gd name="T4" fmla="*/ 26 w 116"/>
                  <a:gd name="T5" fmla="*/ 401 h 401"/>
                  <a:gd name="T6" fmla="*/ 90 w 116"/>
                  <a:gd name="T7" fmla="*/ 401 h 401"/>
                  <a:gd name="T8" fmla="*/ 90 w 116"/>
                  <a:gd name="T9" fmla="*/ 261 h 401"/>
                  <a:gd name="T10" fmla="*/ 116 w 116"/>
                  <a:gd name="T11" fmla="*/ 261 h 401"/>
                  <a:gd name="T12" fmla="*/ 116 w 116"/>
                  <a:gd name="T13" fmla="*/ 0 h 401"/>
                  <a:gd name="T14" fmla="*/ 0 w 116"/>
                  <a:gd name="T15" fmla="*/ 0 h 401"/>
                  <a:gd name="T16" fmla="*/ 0 w 116"/>
                  <a:gd name="T17" fmla="*/ 261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6" h="401">
                    <a:moveTo>
                      <a:pt x="0" y="261"/>
                    </a:moveTo>
                    <a:lnTo>
                      <a:pt x="26" y="261"/>
                    </a:lnTo>
                    <a:lnTo>
                      <a:pt x="26" y="401"/>
                    </a:lnTo>
                    <a:lnTo>
                      <a:pt x="90" y="401"/>
                    </a:lnTo>
                    <a:lnTo>
                      <a:pt x="90" y="261"/>
                    </a:lnTo>
                    <a:lnTo>
                      <a:pt x="116" y="261"/>
                    </a:lnTo>
                    <a:lnTo>
                      <a:pt x="116" y="0"/>
                    </a:lnTo>
                    <a:lnTo>
                      <a:pt x="0" y="0"/>
                    </a:lnTo>
                    <a:lnTo>
                      <a:pt x="0" y="26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pPr defTabSz="228554">
                  <a:defRPr/>
                </a:pPr>
                <a:endParaRPr lang="en-US" sz="900">
                  <a:solidFill>
                    <a:srgbClr val="172144"/>
                  </a:solidFill>
                  <a:latin typeface="Calibri"/>
                </a:endParaRPr>
              </a:p>
            </p:txBody>
          </p:sp>
          <p:sp>
            <p:nvSpPr>
              <p:cNvPr id="16" name="Freeform 302">
                <a:extLst>
                  <a:ext uri="{FF2B5EF4-FFF2-40B4-BE49-F238E27FC236}">
                    <a16:creationId xmlns:a16="http://schemas.microsoft.com/office/drawing/2014/main" id="{E1248475-66AC-4531-89E8-C521716333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48774" y="8894211"/>
                <a:ext cx="163273" cy="564115"/>
              </a:xfrm>
              <a:custGeom>
                <a:avLst/>
                <a:gdLst>
                  <a:gd name="T0" fmla="*/ 0 w 116"/>
                  <a:gd name="T1" fmla="*/ 261 h 401"/>
                  <a:gd name="T2" fmla="*/ 26 w 116"/>
                  <a:gd name="T3" fmla="*/ 261 h 401"/>
                  <a:gd name="T4" fmla="*/ 26 w 116"/>
                  <a:gd name="T5" fmla="*/ 401 h 401"/>
                  <a:gd name="T6" fmla="*/ 90 w 116"/>
                  <a:gd name="T7" fmla="*/ 401 h 401"/>
                  <a:gd name="T8" fmla="*/ 90 w 116"/>
                  <a:gd name="T9" fmla="*/ 261 h 401"/>
                  <a:gd name="T10" fmla="*/ 116 w 116"/>
                  <a:gd name="T11" fmla="*/ 261 h 401"/>
                  <a:gd name="T12" fmla="*/ 116 w 116"/>
                  <a:gd name="T13" fmla="*/ 0 h 401"/>
                  <a:gd name="T14" fmla="*/ 0 w 116"/>
                  <a:gd name="T15" fmla="*/ 0 h 401"/>
                  <a:gd name="T16" fmla="*/ 0 w 116"/>
                  <a:gd name="T17" fmla="*/ 261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6" h="401">
                    <a:moveTo>
                      <a:pt x="0" y="261"/>
                    </a:moveTo>
                    <a:lnTo>
                      <a:pt x="26" y="261"/>
                    </a:lnTo>
                    <a:lnTo>
                      <a:pt x="26" y="401"/>
                    </a:lnTo>
                    <a:lnTo>
                      <a:pt x="90" y="401"/>
                    </a:lnTo>
                    <a:lnTo>
                      <a:pt x="90" y="261"/>
                    </a:lnTo>
                    <a:lnTo>
                      <a:pt x="116" y="261"/>
                    </a:lnTo>
                    <a:lnTo>
                      <a:pt x="116" y="0"/>
                    </a:lnTo>
                    <a:lnTo>
                      <a:pt x="0" y="0"/>
                    </a:lnTo>
                    <a:lnTo>
                      <a:pt x="0" y="26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pPr defTabSz="228554">
                  <a:defRPr/>
                </a:pPr>
                <a:endParaRPr lang="en-US" sz="900">
                  <a:solidFill>
                    <a:srgbClr val="172144"/>
                  </a:solidFill>
                  <a:latin typeface="Calibri"/>
                </a:endParaRPr>
              </a:p>
            </p:txBody>
          </p:sp>
          <p:sp>
            <p:nvSpPr>
              <p:cNvPr id="17" name="Freeform 303">
                <a:extLst>
                  <a:ext uri="{FF2B5EF4-FFF2-40B4-BE49-F238E27FC236}">
                    <a16:creationId xmlns:a16="http://schemas.microsoft.com/office/drawing/2014/main" id="{A04F25AB-A0A8-45DC-86D2-B1B03AD51F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530738" y="8894211"/>
                <a:ext cx="163273" cy="564115"/>
              </a:xfrm>
              <a:custGeom>
                <a:avLst/>
                <a:gdLst>
                  <a:gd name="T0" fmla="*/ 0 w 116"/>
                  <a:gd name="T1" fmla="*/ 261 h 401"/>
                  <a:gd name="T2" fmla="*/ 26 w 116"/>
                  <a:gd name="T3" fmla="*/ 261 h 401"/>
                  <a:gd name="T4" fmla="*/ 26 w 116"/>
                  <a:gd name="T5" fmla="*/ 401 h 401"/>
                  <a:gd name="T6" fmla="*/ 90 w 116"/>
                  <a:gd name="T7" fmla="*/ 401 h 401"/>
                  <a:gd name="T8" fmla="*/ 90 w 116"/>
                  <a:gd name="T9" fmla="*/ 261 h 401"/>
                  <a:gd name="T10" fmla="*/ 116 w 116"/>
                  <a:gd name="T11" fmla="*/ 261 h 401"/>
                  <a:gd name="T12" fmla="*/ 116 w 116"/>
                  <a:gd name="T13" fmla="*/ 0 h 401"/>
                  <a:gd name="T14" fmla="*/ 0 w 116"/>
                  <a:gd name="T15" fmla="*/ 0 h 401"/>
                  <a:gd name="T16" fmla="*/ 0 w 116"/>
                  <a:gd name="T17" fmla="*/ 261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6" h="401">
                    <a:moveTo>
                      <a:pt x="0" y="261"/>
                    </a:moveTo>
                    <a:lnTo>
                      <a:pt x="26" y="261"/>
                    </a:lnTo>
                    <a:lnTo>
                      <a:pt x="26" y="401"/>
                    </a:lnTo>
                    <a:lnTo>
                      <a:pt x="90" y="401"/>
                    </a:lnTo>
                    <a:lnTo>
                      <a:pt x="90" y="261"/>
                    </a:lnTo>
                    <a:lnTo>
                      <a:pt x="116" y="261"/>
                    </a:lnTo>
                    <a:lnTo>
                      <a:pt x="116" y="0"/>
                    </a:lnTo>
                    <a:lnTo>
                      <a:pt x="0" y="0"/>
                    </a:lnTo>
                    <a:lnTo>
                      <a:pt x="0" y="26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pPr defTabSz="228554">
                  <a:defRPr/>
                </a:pPr>
                <a:endParaRPr lang="en-US" sz="900">
                  <a:solidFill>
                    <a:srgbClr val="172144"/>
                  </a:solidFill>
                  <a:latin typeface="Calibri"/>
                </a:endParaRPr>
              </a:p>
            </p:txBody>
          </p:sp>
          <p:sp>
            <p:nvSpPr>
              <p:cNvPr id="18" name="Freeform 304">
                <a:extLst>
                  <a:ext uri="{FF2B5EF4-FFF2-40B4-BE49-F238E27FC236}">
                    <a16:creationId xmlns:a16="http://schemas.microsoft.com/office/drawing/2014/main" id="{FBB61CF7-6E39-4F6C-BE50-D3B4363C17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14110" y="8894211"/>
                <a:ext cx="163273" cy="564115"/>
              </a:xfrm>
              <a:custGeom>
                <a:avLst/>
                <a:gdLst>
                  <a:gd name="T0" fmla="*/ 0 w 116"/>
                  <a:gd name="T1" fmla="*/ 261 h 401"/>
                  <a:gd name="T2" fmla="*/ 26 w 116"/>
                  <a:gd name="T3" fmla="*/ 261 h 401"/>
                  <a:gd name="T4" fmla="*/ 26 w 116"/>
                  <a:gd name="T5" fmla="*/ 401 h 401"/>
                  <a:gd name="T6" fmla="*/ 90 w 116"/>
                  <a:gd name="T7" fmla="*/ 401 h 401"/>
                  <a:gd name="T8" fmla="*/ 90 w 116"/>
                  <a:gd name="T9" fmla="*/ 261 h 401"/>
                  <a:gd name="T10" fmla="*/ 116 w 116"/>
                  <a:gd name="T11" fmla="*/ 261 h 401"/>
                  <a:gd name="T12" fmla="*/ 116 w 116"/>
                  <a:gd name="T13" fmla="*/ 0 h 401"/>
                  <a:gd name="T14" fmla="*/ 0 w 116"/>
                  <a:gd name="T15" fmla="*/ 0 h 401"/>
                  <a:gd name="T16" fmla="*/ 0 w 116"/>
                  <a:gd name="T17" fmla="*/ 261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6" h="401">
                    <a:moveTo>
                      <a:pt x="0" y="261"/>
                    </a:moveTo>
                    <a:lnTo>
                      <a:pt x="26" y="261"/>
                    </a:lnTo>
                    <a:lnTo>
                      <a:pt x="26" y="401"/>
                    </a:lnTo>
                    <a:lnTo>
                      <a:pt x="90" y="401"/>
                    </a:lnTo>
                    <a:lnTo>
                      <a:pt x="90" y="261"/>
                    </a:lnTo>
                    <a:lnTo>
                      <a:pt x="116" y="261"/>
                    </a:lnTo>
                    <a:lnTo>
                      <a:pt x="116" y="0"/>
                    </a:lnTo>
                    <a:lnTo>
                      <a:pt x="0" y="0"/>
                    </a:lnTo>
                    <a:lnTo>
                      <a:pt x="0" y="26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pPr defTabSz="228554">
                  <a:defRPr/>
                </a:pPr>
                <a:endParaRPr lang="en-US" sz="900">
                  <a:solidFill>
                    <a:srgbClr val="172144"/>
                  </a:solidFill>
                  <a:latin typeface="Calibri"/>
                </a:endParaRPr>
              </a:p>
            </p:txBody>
          </p:sp>
          <p:sp>
            <p:nvSpPr>
              <p:cNvPr id="19" name="Freeform 305">
                <a:extLst>
                  <a:ext uri="{FF2B5EF4-FFF2-40B4-BE49-F238E27FC236}">
                    <a16:creationId xmlns:a16="http://schemas.microsoft.com/office/drawing/2014/main" id="{F6111B6C-9010-4B8D-9DF5-00A6649D10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97483" y="8894211"/>
                <a:ext cx="163273" cy="564115"/>
              </a:xfrm>
              <a:custGeom>
                <a:avLst/>
                <a:gdLst>
                  <a:gd name="T0" fmla="*/ 0 w 116"/>
                  <a:gd name="T1" fmla="*/ 261 h 401"/>
                  <a:gd name="T2" fmla="*/ 26 w 116"/>
                  <a:gd name="T3" fmla="*/ 261 h 401"/>
                  <a:gd name="T4" fmla="*/ 26 w 116"/>
                  <a:gd name="T5" fmla="*/ 401 h 401"/>
                  <a:gd name="T6" fmla="*/ 90 w 116"/>
                  <a:gd name="T7" fmla="*/ 401 h 401"/>
                  <a:gd name="T8" fmla="*/ 90 w 116"/>
                  <a:gd name="T9" fmla="*/ 261 h 401"/>
                  <a:gd name="T10" fmla="*/ 116 w 116"/>
                  <a:gd name="T11" fmla="*/ 261 h 401"/>
                  <a:gd name="T12" fmla="*/ 116 w 116"/>
                  <a:gd name="T13" fmla="*/ 0 h 401"/>
                  <a:gd name="T14" fmla="*/ 0 w 116"/>
                  <a:gd name="T15" fmla="*/ 0 h 401"/>
                  <a:gd name="T16" fmla="*/ 0 w 116"/>
                  <a:gd name="T17" fmla="*/ 261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6" h="401">
                    <a:moveTo>
                      <a:pt x="0" y="261"/>
                    </a:moveTo>
                    <a:lnTo>
                      <a:pt x="26" y="261"/>
                    </a:lnTo>
                    <a:lnTo>
                      <a:pt x="26" y="401"/>
                    </a:lnTo>
                    <a:lnTo>
                      <a:pt x="90" y="401"/>
                    </a:lnTo>
                    <a:lnTo>
                      <a:pt x="90" y="261"/>
                    </a:lnTo>
                    <a:lnTo>
                      <a:pt x="116" y="261"/>
                    </a:lnTo>
                    <a:lnTo>
                      <a:pt x="116" y="0"/>
                    </a:lnTo>
                    <a:lnTo>
                      <a:pt x="0" y="0"/>
                    </a:lnTo>
                    <a:lnTo>
                      <a:pt x="0" y="26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pPr defTabSz="228554">
                  <a:defRPr/>
                </a:pPr>
                <a:endParaRPr lang="en-US" sz="900">
                  <a:solidFill>
                    <a:srgbClr val="172144"/>
                  </a:solidFill>
                  <a:latin typeface="Calibri"/>
                </a:endParaRPr>
              </a:p>
            </p:txBody>
          </p:sp>
          <p:sp>
            <p:nvSpPr>
              <p:cNvPr id="20" name="Freeform 306">
                <a:extLst>
                  <a:ext uri="{FF2B5EF4-FFF2-40B4-BE49-F238E27FC236}">
                    <a16:creationId xmlns:a16="http://schemas.microsoft.com/office/drawing/2014/main" id="{B21F4E1C-0D8A-47C4-8843-6873EF6875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79448" y="8894211"/>
                <a:ext cx="163273" cy="564115"/>
              </a:xfrm>
              <a:custGeom>
                <a:avLst/>
                <a:gdLst>
                  <a:gd name="T0" fmla="*/ 0 w 116"/>
                  <a:gd name="T1" fmla="*/ 261 h 401"/>
                  <a:gd name="T2" fmla="*/ 26 w 116"/>
                  <a:gd name="T3" fmla="*/ 261 h 401"/>
                  <a:gd name="T4" fmla="*/ 26 w 116"/>
                  <a:gd name="T5" fmla="*/ 401 h 401"/>
                  <a:gd name="T6" fmla="*/ 90 w 116"/>
                  <a:gd name="T7" fmla="*/ 401 h 401"/>
                  <a:gd name="T8" fmla="*/ 90 w 116"/>
                  <a:gd name="T9" fmla="*/ 261 h 401"/>
                  <a:gd name="T10" fmla="*/ 116 w 116"/>
                  <a:gd name="T11" fmla="*/ 261 h 401"/>
                  <a:gd name="T12" fmla="*/ 116 w 116"/>
                  <a:gd name="T13" fmla="*/ 0 h 401"/>
                  <a:gd name="T14" fmla="*/ 0 w 116"/>
                  <a:gd name="T15" fmla="*/ 0 h 401"/>
                  <a:gd name="T16" fmla="*/ 0 w 116"/>
                  <a:gd name="T17" fmla="*/ 261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6" h="401">
                    <a:moveTo>
                      <a:pt x="0" y="261"/>
                    </a:moveTo>
                    <a:lnTo>
                      <a:pt x="26" y="261"/>
                    </a:lnTo>
                    <a:lnTo>
                      <a:pt x="26" y="401"/>
                    </a:lnTo>
                    <a:lnTo>
                      <a:pt x="90" y="401"/>
                    </a:lnTo>
                    <a:lnTo>
                      <a:pt x="90" y="261"/>
                    </a:lnTo>
                    <a:lnTo>
                      <a:pt x="116" y="261"/>
                    </a:lnTo>
                    <a:lnTo>
                      <a:pt x="116" y="0"/>
                    </a:lnTo>
                    <a:lnTo>
                      <a:pt x="0" y="0"/>
                    </a:lnTo>
                    <a:lnTo>
                      <a:pt x="0" y="26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pPr defTabSz="228554">
                  <a:defRPr/>
                </a:pPr>
                <a:endParaRPr lang="en-US" sz="900">
                  <a:solidFill>
                    <a:srgbClr val="172144"/>
                  </a:solidFill>
                  <a:latin typeface="Calibri"/>
                </a:endParaRPr>
              </a:p>
            </p:txBody>
          </p:sp>
          <p:sp>
            <p:nvSpPr>
              <p:cNvPr id="21" name="Freeform 307">
                <a:extLst>
                  <a:ext uri="{FF2B5EF4-FFF2-40B4-BE49-F238E27FC236}">
                    <a16:creationId xmlns:a16="http://schemas.microsoft.com/office/drawing/2014/main" id="{6BB4385D-3092-4D91-9708-36630C841B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62820" y="8894211"/>
                <a:ext cx="163273" cy="564115"/>
              </a:xfrm>
              <a:custGeom>
                <a:avLst/>
                <a:gdLst>
                  <a:gd name="T0" fmla="*/ 0 w 116"/>
                  <a:gd name="T1" fmla="*/ 261 h 401"/>
                  <a:gd name="T2" fmla="*/ 26 w 116"/>
                  <a:gd name="T3" fmla="*/ 261 h 401"/>
                  <a:gd name="T4" fmla="*/ 26 w 116"/>
                  <a:gd name="T5" fmla="*/ 401 h 401"/>
                  <a:gd name="T6" fmla="*/ 90 w 116"/>
                  <a:gd name="T7" fmla="*/ 401 h 401"/>
                  <a:gd name="T8" fmla="*/ 90 w 116"/>
                  <a:gd name="T9" fmla="*/ 261 h 401"/>
                  <a:gd name="T10" fmla="*/ 116 w 116"/>
                  <a:gd name="T11" fmla="*/ 261 h 401"/>
                  <a:gd name="T12" fmla="*/ 116 w 116"/>
                  <a:gd name="T13" fmla="*/ 0 h 401"/>
                  <a:gd name="T14" fmla="*/ 0 w 116"/>
                  <a:gd name="T15" fmla="*/ 0 h 401"/>
                  <a:gd name="T16" fmla="*/ 0 w 116"/>
                  <a:gd name="T17" fmla="*/ 261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6" h="401">
                    <a:moveTo>
                      <a:pt x="0" y="261"/>
                    </a:moveTo>
                    <a:lnTo>
                      <a:pt x="26" y="261"/>
                    </a:lnTo>
                    <a:lnTo>
                      <a:pt x="26" y="401"/>
                    </a:lnTo>
                    <a:lnTo>
                      <a:pt x="90" y="401"/>
                    </a:lnTo>
                    <a:lnTo>
                      <a:pt x="90" y="261"/>
                    </a:lnTo>
                    <a:lnTo>
                      <a:pt x="116" y="261"/>
                    </a:lnTo>
                    <a:lnTo>
                      <a:pt x="116" y="0"/>
                    </a:lnTo>
                    <a:lnTo>
                      <a:pt x="0" y="0"/>
                    </a:lnTo>
                    <a:lnTo>
                      <a:pt x="0" y="26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pPr defTabSz="228554">
                  <a:defRPr/>
                </a:pPr>
                <a:endParaRPr lang="en-US" sz="900">
                  <a:solidFill>
                    <a:srgbClr val="172144"/>
                  </a:solidFill>
                  <a:latin typeface="Calibri"/>
                </a:endParaRPr>
              </a:p>
            </p:txBody>
          </p:sp>
          <p:sp>
            <p:nvSpPr>
              <p:cNvPr id="22" name="Freeform 308">
                <a:extLst>
                  <a:ext uri="{FF2B5EF4-FFF2-40B4-BE49-F238E27FC236}">
                    <a16:creationId xmlns:a16="http://schemas.microsoft.com/office/drawing/2014/main" id="{08B4C997-5962-4361-86A7-FE32BD05F1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46192" y="8894211"/>
                <a:ext cx="163273" cy="564115"/>
              </a:xfrm>
              <a:custGeom>
                <a:avLst/>
                <a:gdLst>
                  <a:gd name="T0" fmla="*/ 0 w 116"/>
                  <a:gd name="T1" fmla="*/ 261 h 401"/>
                  <a:gd name="T2" fmla="*/ 26 w 116"/>
                  <a:gd name="T3" fmla="*/ 261 h 401"/>
                  <a:gd name="T4" fmla="*/ 26 w 116"/>
                  <a:gd name="T5" fmla="*/ 401 h 401"/>
                  <a:gd name="T6" fmla="*/ 90 w 116"/>
                  <a:gd name="T7" fmla="*/ 401 h 401"/>
                  <a:gd name="T8" fmla="*/ 90 w 116"/>
                  <a:gd name="T9" fmla="*/ 261 h 401"/>
                  <a:gd name="T10" fmla="*/ 116 w 116"/>
                  <a:gd name="T11" fmla="*/ 261 h 401"/>
                  <a:gd name="T12" fmla="*/ 116 w 116"/>
                  <a:gd name="T13" fmla="*/ 0 h 401"/>
                  <a:gd name="T14" fmla="*/ 0 w 116"/>
                  <a:gd name="T15" fmla="*/ 0 h 401"/>
                  <a:gd name="T16" fmla="*/ 0 w 116"/>
                  <a:gd name="T17" fmla="*/ 261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6" h="401">
                    <a:moveTo>
                      <a:pt x="0" y="261"/>
                    </a:moveTo>
                    <a:lnTo>
                      <a:pt x="26" y="261"/>
                    </a:lnTo>
                    <a:lnTo>
                      <a:pt x="26" y="401"/>
                    </a:lnTo>
                    <a:lnTo>
                      <a:pt x="90" y="401"/>
                    </a:lnTo>
                    <a:lnTo>
                      <a:pt x="90" y="261"/>
                    </a:lnTo>
                    <a:lnTo>
                      <a:pt x="116" y="261"/>
                    </a:lnTo>
                    <a:lnTo>
                      <a:pt x="116" y="0"/>
                    </a:lnTo>
                    <a:lnTo>
                      <a:pt x="0" y="0"/>
                    </a:lnTo>
                    <a:lnTo>
                      <a:pt x="0" y="26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pPr defTabSz="228554">
                  <a:defRPr/>
                </a:pPr>
                <a:endParaRPr lang="en-US" sz="900">
                  <a:solidFill>
                    <a:srgbClr val="172144"/>
                  </a:solidFill>
                  <a:latin typeface="Calibri"/>
                </a:endParaRPr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AACB6EC6-38F3-4A6A-91AE-7BAB3D54DAD8}"/>
                </a:ext>
              </a:extLst>
            </p:cNvPr>
            <p:cNvGrpSpPr/>
            <p:nvPr/>
          </p:nvGrpSpPr>
          <p:grpSpPr>
            <a:xfrm>
              <a:off x="5860659" y="5528326"/>
              <a:ext cx="422999" cy="2629633"/>
              <a:chOff x="14247920" y="5093121"/>
              <a:chExt cx="563011" cy="3500042"/>
            </a:xfrm>
            <a:solidFill>
              <a:schemeClr val="accent1"/>
            </a:solidFill>
          </p:grpSpPr>
          <p:sp>
            <p:nvSpPr>
              <p:cNvPr id="24" name="Freeform 309">
                <a:extLst>
                  <a:ext uri="{FF2B5EF4-FFF2-40B4-BE49-F238E27FC236}">
                    <a16:creationId xmlns:a16="http://schemas.microsoft.com/office/drawing/2014/main" id="{9852D1CF-BC18-4C70-8217-F024655368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247920" y="5093121"/>
                <a:ext cx="563011" cy="163185"/>
              </a:xfrm>
              <a:custGeom>
                <a:avLst/>
                <a:gdLst>
                  <a:gd name="T0" fmla="*/ 260 w 400"/>
                  <a:gd name="T1" fmla="*/ 26 h 116"/>
                  <a:gd name="T2" fmla="*/ 260 w 400"/>
                  <a:gd name="T3" fmla="*/ 0 h 116"/>
                  <a:gd name="T4" fmla="*/ 0 w 400"/>
                  <a:gd name="T5" fmla="*/ 0 h 116"/>
                  <a:gd name="T6" fmla="*/ 0 w 400"/>
                  <a:gd name="T7" fmla="*/ 116 h 116"/>
                  <a:gd name="T8" fmla="*/ 260 w 400"/>
                  <a:gd name="T9" fmla="*/ 116 h 116"/>
                  <a:gd name="T10" fmla="*/ 260 w 400"/>
                  <a:gd name="T11" fmla="*/ 90 h 116"/>
                  <a:gd name="T12" fmla="*/ 400 w 400"/>
                  <a:gd name="T13" fmla="*/ 90 h 116"/>
                  <a:gd name="T14" fmla="*/ 400 w 400"/>
                  <a:gd name="T15" fmla="*/ 26 h 116"/>
                  <a:gd name="T16" fmla="*/ 260 w 400"/>
                  <a:gd name="T17" fmla="*/ 26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0" h="116">
                    <a:moveTo>
                      <a:pt x="260" y="26"/>
                    </a:moveTo>
                    <a:lnTo>
                      <a:pt x="260" y="0"/>
                    </a:lnTo>
                    <a:lnTo>
                      <a:pt x="0" y="0"/>
                    </a:lnTo>
                    <a:lnTo>
                      <a:pt x="0" y="116"/>
                    </a:lnTo>
                    <a:lnTo>
                      <a:pt x="260" y="116"/>
                    </a:lnTo>
                    <a:lnTo>
                      <a:pt x="260" y="90"/>
                    </a:lnTo>
                    <a:lnTo>
                      <a:pt x="400" y="90"/>
                    </a:lnTo>
                    <a:lnTo>
                      <a:pt x="400" y="26"/>
                    </a:lnTo>
                    <a:lnTo>
                      <a:pt x="260" y="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pPr defTabSz="228554">
                  <a:defRPr/>
                </a:pPr>
                <a:endParaRPr lang="en-US" sz="900">
                  <a:solidFill>
                    <a:srgbClr val="172144"/>
                  </a:solidFill>
                  <a:latin typeface="Calibri"/>
                </a:endParaRPr>
              </a:p>
            </p:txBody>
          </p:sp>
          <p:sp>
            <p:nvSpPr>
              <p:cNvPr id="25" name="Freeform 310">
                <a:extLst>
                  <a:ext uri="{FF2B5EF4-FFF2-40B4-BE49-F238E27FC236}">
                    <a16:creationId xmlns:a16="http://schemas.microsoft.com/office/drawing/2014/main" id="{AB3DD8A7-92DB-4990-83B0-39831DB183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247920" y="5509525"/>
                <a:ext cx="563011" cy="164592"/>
              </a:xfrm>
              <a:custGeom>
                <a:avLst/>
                <a:gdLst>
                  <a:gd name="T0" fmla="*/ 260 w 400"/>
                  <a:gd name="T1" fmla="*/ 0 h 117"/>
                  <a:gd name="T2" fmla="*/ 0 w 400"/>
                  <a:gd name="T3" fmla="*/ 0 h 117"/>
                  <a:gd name="T4" fmla="*/ 0 w 400"/>
                  <a:gd name="T5" fmla="*/ 117 h 117"/>
                  <a:gd name="T6" fmla="*/ 260 w 400"/>
                  <a:gd name="T7" fmla="*/ 117 h 117"/>
                  <a:gd name="T8" fmla="*/ 260 w 400"/>
                  <a:gd name="T9" fmla="*/ 91 h 117"/>
                  <a:gd name="T10" fmla="*/ 400 w 400"/>
                  <a:gd name="T11" fmla="*/ 91 h 117"/>
                  <a:gd name="T12" fmla="*/ 400 w 400"/>
                  <a:gd name="T13" fmla="*/ 27 h 117"/>
                  <a:gd name="T14" fmla="*/ 260 w 400"/>
                  <a:gd name="T15" fmla="*/ 27 h 117"/>
                  <a:gd name="T16" fmla="*/ 260 w 400"/>
                  <a:gd name="T17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0" h="117">
                    <a:moveTo>
                      <a:pt x="260" y="0"/>
                    </a:moveTo>
                    <a:lnTo>
                      <a:pt x="0" y="0"/>
                    </a:lnTo>
                    <a:lnTo>
                      <a:pt x="0" y="117"/>
                    </a:lnTo>
                    <a:lnTo>
                      <a:pt x="260" y="117"/>
                    </a:lnTo>
                    <a:lnTo>
                      <a:pt x="260" y="91"/>
                    </a:lnTo>
                    <a:lnTo>
                      <a:pt x="400" y="91"/>
                    </a:lnTo>
                    <a:lnTo>
                      <a:pt x="400" y="27"/>
                    </a:lnTo>
                    <a:lnTo>
                      <a:pt x="260" y="27"/>
                    </a:lnTo>
                    <a:lnTo>
                      <a:pt x="26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pPr defTabSz="228554">
                  <a:defRPr/>
                </a:pPr>
                <a:endParaRPr lang="en-US" sz="900">
                  <a:solidFill>
                    <a:srgbClr val="172144"/>
                  </a:solidFill>
                  <a:latin typeface="Calibri"/>
                </a:endParaRPr>
              </a:p>
            </p:txBody>
          </p:sp>
          <p:sp>
            <p:nvSpPr>
              <p:cNvPr id="26" name="Freeform 311">
                <a:extLst>
                  <a:ext uri="{FF2B5EF4-FFF2-40B4-BE49-F238E27FC236}">
                    <a16:creationId xmlns:a16="http://schemas.microsoft.com/office/drawing/2014/main" id="{0C60EE8E-D7C4-46CA-B25E-DD47E8E78C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247920" y="5927335"/>
                <a:ext cx="563011" cy="163185"/>
              </a:xfrm>
              <a:custGeom>
                <a:avLst/>
                <a:gdLst>
                  <a:gd name="T0" fmla="*/ 260 w 400"/>
                  <a:gd name="T1" fmla="*/ 0 h 116"/>
                  <a:gd name="T2" fmla="*/ 0 w 400"/>
                  <a:gd name="T3" fmla="*/ 0 h 116"/>
                  <a:gd name="T4" fmla="*/ 0 w 400"/>
                  <a:gd name="T5" fmla="*/ 116 h 116"/>
                  <a:gd name="T6" fmla="*/ 260 w 400"/>
                  <a:gd name="T7" fmla="*/ 116 h 116"/>
                  <a:gd name="T8" fmla="*/ 260 w 400"/>
                  <a:gd name="T9" fmla="*/ 90 h 116"/>
                  <a:gd name="T10" fmla="*/ 400 w 400"/>
                  <a:gd name="T11" fmla="*/ 90 h 116"/>
                  <a:gd name="T12" fmla="*/ 400 w 400"/>
                  <a:gd name="T13" fmla="*/ 26 h 116"/>
                  <a:gd name="T14" fmla="*/ 260 w 400"/>
                  <a:gd name="T15" fmla="*/ 26 h 116"/>
                  <a:gd name="T16" fmla="*/ 260 w 400"/>
                  <a:gd name="T17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0" h="116">
                    <a:moveTo>
                      <a:pt x="260" y="0"/>
                    </a:moveTo>
                    <a:lnTo>
                      <a:pt x="0" y="0"/>
                    </a:lnTo>
                    <a:lnTo>
                      <a:pt x="0" y="116"/>
                    </a:lnTo>
                    <a:lnTo>
                      <a:pt x="260" y="116"/>
                    </a:lnTo>
                    <a:lnTo>
                      <a:pt x="260" y="90"/>
                    </a:lnTo>
                    <a:lnTo>
                      <a:pt x="400" y="90"/>
                    </a:lnTo>
                    <a:lnTo>
                      <a:pt x="400" y="26"/>
                    </a:lnTo>
                    <a:lnTo>
                      <a:pt x="260" y="26"/>
                    </a:lnTo>
                    <a:lnTo>
                      <a:pt x="26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pPr defTabSz="228554">
                  <a:defRPr/>
                </a:pPr>
                <a:endParaRPr lang="en-US" sz="900">
                  <a:solidFill>
                    <a:srgbClr val="172144"/>
                  </a:solidFill>
                  <a:latin typeface="Calibri"/>
                </a:endParaRPr>
              </a:p>
            </p:txBody>
          </p:sp>
          <p:sp>
            <p:nvSpPr>
              <p:cNvPr id="27" name="Freeform 312">
                <a:extLst>
                  <a:ext uri="{FF2B5EF4-FFF2-40B4-BE49-F238E27FC236}">
                    <a16:creationId xmlns:a16="http://schemas.microsoft.com/office/drawing/2014/main" id="{573B0EBE-6D16-4DC0-81F0-F349E8FF7F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247920" y="6343739"/>
                <a:ext cx="563011" cy="164592"/>
              </a:xfrm>
              <a:custGeom>
                <a:avLst/>
                <a:gdLst>
                  <a:gd name="T0" fmla="*/ 260 w 400"/>
                  <a:gd name="T1" fmla="*/ 0 h 117"/>
                  <a:gd name="T2" fmla="*/ 0 w 400"/>
                  <a:gd name="T3" fmla="*/ 0 h 117"/>
                  <a:gd name="T4" fmla="*/ 0 w 400"/>
                  <a:gd name="T5" fmla="*/ 117 h 117"/>
                  <a:gd name="T6" fmla="*/ 260 w 400"/>
                  <a:gd name="T7" fmla="*/ 117 h 117"/>
                  <a:gd name="T8" fmla="*/ 260 w 400"/>
                  <a:gd name="T9" fmla="*/ 91 h 117"/>
                  <a:gd name="T10" fmla="*/ 400 w 400"/>
                  <a:gd name="T11" fmla="*/ 91 h 117"/>
                  <a:gd name="T12" fmla="*/ 400 w 400"/>
                  <a:gd name="T13" fmla="*/ 26 h 117"/>
                  <a:gd name="T14" fmla="*/ 260 w 400"/>
                  <a:gd name="T15" fmla="*/ 26 h 117"/>
                  <a:gd name="T16" fmla="*/ 260 w 400"/>
                  <a:gd name="T17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0" h="117">
                    <a:moveTo>
                      <a:pt x="260" y="0"/>
                    </a:moveTo>
                    <a:lnTo>
                      <a:pt x="0" y="0"/>
                    </a:lnTo>
                    <a:lnTo>
                      <a:pt x="0" y="117"/>
                    </a:lnTo>
                    <a:lnTo>
                      <a:pt x="260" y="117"/>
                    </a:lnTo>
                    <a:lnTo>
                      <a:pt x="260" y="91"/>
                    </a:lnTo>
                    <a:lnTo>
                      <a:pt x="400" y="91"/>
                    </a:lnTo>
                    <a:lnTo>
                      <a:pt x="400" y="26"/>
                    </a:lnTo>
                    <a:lnTo>
                      <a:pt x="260" y="26"/>
                    </a:lnTo>
                    <a:lnTo>
                      <a:pt x="26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pPr defTabSz="228554">
                  <a:defRPr/>
                </a:pPr>
                <a:endParaRPr lang="en-US" sz="900">
                  <a:solidFill>
                    <a:srgbClr val="172144"/>
                  </a:solidFill>
                  <a:latin typeface="Calibri"/>
                </a:endParaRPr>
              </a:p>
            </p:txBody>
          </p:sp>
          <p:sp>
            <p:nvSpPr>
              <p:cNvPr id="28" name="Freeform 313">
                <a:extLst>
                  <a:ext uri="{FF2B5EF4-FFF2-40B4-BE49-F238E27FC236}">
                    <a16:creationId xmlns:a16="http://schemas.microsoft.com/office/drawing/2014/main" id="{AA9B97F8-5891-45E9-B15A-2E2E9F5784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247920" y="6761549"/>
                <a:ext cx="563011" cy="163185"/>
              </a:xfrm>
              <a:custGeom>
                <a:avLst/>
                <a:gdLst>
                  <a:gd name="T0" fmla="*/ 260 w 400"/>
                  <a:gd name="T1" fmla="*/ 0 h 116"/>
                  <a:gd name="T2" fmla="*/ 0 w 400"/>
                  <a:gd name="T3" fmla="*/ 0 h 116"/>
                  <a:gd name="T4" fmla="*/ 0 w 400"/>
                  <a:gd name="T5" fmla="*/ 116 h 116"/>
                  <a:gd name="T6" fmla="*/ 260 w 400"/>
                  <a:gd name="T7" fmla="*/ 116 h 116"/>
                  <a:gd name="T8" fmla="*/ 260 w 400"/>
                  <a:gd name="T9" fmla="*/ 90 h 116"/>
                  <a:gd name="T10" fmla="*/ 400 w 400"/>
                  <a:gd name="T11" fmla="*/ 90 h 116"/>
                  <a:gd name="T12" fmla="*/ 400 w 400"/>
                  <a:gd name="T13" fmla="*/ 26 h 116"/>
                  <a:gd name="T14" fmla="*/ 260 w 400"/>
                  <a:gd name="T15" fmla="*/ 26 h 116"/>
                  <a:gd name="T16" fmla="*/ 260 w 400"/>
                  <a:gd name="T17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0" h="116">
                    <a:moveTo>
                      <a:pt x="260" y="0"/>
                    </a:moveTo>
                    <a:lnTo>
                      <a:pt x="0" y="0"/>
                    </a:lnTo>
                    <a:lnTo>
                      <a:pt x="0" y="116"/>
                    </a:lnTo>
                    <a:lnTo>
                      <a:pt x="260" y="116"/>
                    </a:lnTo>
                    <a:lnTo>
                      <a:pt x="260" y="90"/>
                    </a:lnTo>
                    <a:lnTo>
                      <a:pt x="400" y="90"/>
                    </a:lnTo>
                    <a:lnTo>
                      <a:pt x="400" y="26"/>
                    </a:lnTo>
                    <a:lnTo>
                      <a:pt x="260" y="26"/>
                    </a:lnTo>
                    <a:lnTo>
                      <a:pt x="26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pPr defTabSz="228554">
                  <a:defRPr/>
                </a:pPr>
                <a:endParaRPr lang="en-US" sz="900">
                  <a:solidFill>
                    <a:srgbClr val="172144"/>
                  </a:solidFill>
                  <a:latin typeface="Calibri"/>
                </a:endParaRPr>
              </a:p>
            </p:txBody>
          </p:sp>
          <p:sp>
            <p:nvSpPr>
              <p:cNvPr id="29" name="Freeform 314">
                <a:extLst>
                  <a:ext uri="{FF2B5EF4-FFF2-40B4-BE49-F238E27FC236}">
                    <a16:creationId xmlns:a16="http://schemas.microsoft.com/office/drawing/2014/main" id="{C0BA3EA8-1511-4A49-88AF-10E6C2B086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247920" y="7177953"/>
                <a:ext cx="563011" cy="164592"/>
              </a:xfrm>
              <a:custGeom>
                <a:avLst/>
                <a:gdLst>
                  <a:gd name="T0" fmla="*/ 260 w 400"/>
                  <a:gd name="T1" fmla="*/ 0 h 117"/>
                  <a:gd name="T2" fmla="*/ 0 w 400"/>
                  <a:gd name="T3" fmla="*/ 0 h 117"/>
                  <a:gd name="T4" fmla="*/ 0 w 400"/>
                  <a:gd name="T5" fmla="*/ 117 h 117"/>
                  <a:gd name="T6" fmla="*/ 260 w 400"/>
                  <a:gd name="T7" fmla="*/ 117 h 117"/>
                  <a:gd name="T8" fmla="*/ 260 w 400"/>
                  <a:gd name="T9" fmla="*/ 91 h 117"/>
                  <a:gd name="T10" fmla="*/ 400 w 400"/>
                  <a:gd name="T11" fmla="*/ 91 h 117"/>
                  <a:gd name="T12" fmla="*/ 400 w 400"/>
                  <a:gd name="T13" fmla="*/ 26 h 117"/>
                  <a:gd name="T14" fmla="*/ 260 w 400"/>
                  <a:gd name="T15" fmla="*/ 26 h 117"/>
                  <a:gd name="T16" fmla="*/ 260 w 400"/>
                  <a:gd name="T17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0" h="117">
                    <a:moveTo>
                      <a:pt x="260" y="0"/>
                    </a:moveTo>
                    <a:lnTo>
                      <a:pt x="0" y="0"/>
                    </a:lnTo>
                    <a:lnTo>
                      <a:pt x="0" y="117"/>
                    </a:lnTo>
                    <a:lnTo>
                      <a:pt x="260" y="117"/>
                    </a:lnTo>
                    <a:lnTo>
                      <a:pt x="260" y="91"/>
                    </a:lnTo>
                    <a:lnTo>
                      <a:pt x="400" y="91"/>
                    </a:lnTo>
                    <a:lnTo>
                      <a:pt x="400" y="26"/>
                    </a:lnTo>
                    <a:lnTo>
                      <a:pt x="260" y="26"/>
                    </a:lnTo>
                    <a:lnTo>
                      <a:pt x="26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pPr defTabSz="228554">
                  <a:defRPr/>
                </a:pPr>
                <a:endParaRPr lang="en-US" sz="900">
                  <a:solidFill>
                    <a:srgbClr val="172144"/>
                  </a:solidFill>
                  <a:latin typeface="Calibri"/>
                </a:endParaRPr>
              </a:p>
            </p:txBody>
          </p:sp>
          <p:sp>
            <p:nvSpPr>
              <p:cNvPr id="30" name="Freeform 315">
                <a:extLst>
                  <a:ext uri="{FF2B5EF4-FFF2-40B4-BE49-F238E27FC236}">
                    <a16:creationId xmlns:a16="http://schemas.microsoft.com/office/drawing/2014/main" id="{4713F704-78C3-4048-995F-41A0389C72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247920" y="7595764"/>
                <a:ext cx="563011" cy="163185"/>
              </a:xfrm>
              <a:custGeom>
                <a:avLst/>
                <a:gdLst>
                  <a:gd name="T0" fmla="*/ 260 w 400"/>
                  <a:gd name="T1" fmla="*/ 0 h 116"/>
                  <a:gd name="T2" fmla="*/ 0 w 400"/>
                  <a:gd name="T3" fmla="*/ 0 h 116"/>
                  <a:gd name="T4" fmla="*/ 0 w 400"/>
                  <a:gd name="T5" fmla="*/ 116 h 116"/>
                  <a:gd name="T6" fmla="*/ 260 w 400"/>
                  <a:gd name="T7" fmla="*/ 116 h 116"/>
                  <a:gd name="T8" fmla="*/ 260 w 400"/>
                  <a:gd name="T9" fmla="*/ 90 h 116"/>
                  <a:gd name="T10" fmla="*/ 400 w 400"/>
                  <a:gd name="T11" fmla="*/ 90 h 116"/>
                  <a:gd name="T12" fmla="*/ 400 w 400"/>
                  <a:gd name="T13" fmla="*/ 26 h 116"/>
                  <a:gd name="T14" fmla="*/ 260 w 400"/>
                  <a:gd name="T15" fmla="*/ 26 h 116"/>
                  <a:gd name="T16" fmla="*/ 260 w 400"/>
                  <a:gd name="T17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0" h="116">
                    <a:moveTo>
                      <a:pt x="260" y="0"/>
                    </a:moveTo>
                    <a:lnTo>
                      <a:pt x="0" y="0"/>
                    </a:lnTo>
                    <a:lnTo>
                      <a:pt x="0" y="116"/>
                    </a:lnTo>
                    <a:lnTo>
                      <a:pt x="260" y="116"/>
                    </a:lnTo>
                    <a:lnTo>
                      <a:pt x="260" y="90"/>
                    </a:lnTo>
                    <a:lnTo>
                      <a:pt x="400" y="90"/>
                    </a:lnTo>
                    <a:lnTo>
                      <a:pt x="400" y="26"/>
                    </a:lnTo>
                    <a:lnTo>
                      <a:pt x="260" y="26"/>
                    </a:lnTo>
                    <a:lnTo>
                      <a:pt x="26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pPr defTabSz="228554">
                  <a:defRPr/>
                </a:pPr>
                <a:endParaRPr lang="en-US" sz="900">
                  <a:solidFill>
                    <a:srgbClr val="172144"/>
                  </a:solidFill>
                  <a:latin typeface="Calibri"/>
                </a:endParaRPr>
              </a:p>
            </p:txBody>
          </p:sp>
          <p:sp>
            <p:nvSpPr>
              <p:cNvPr id="31" name="Freeform 316">
                <a:extLst>
                  <a:ext uri="{FF2B5EF4-FFF2-40B4-BE49-F238E27FC236}">
                    <a16:creationId xmlns:a16="http://schemas.microsoft.com/office/drawing/2014/main" id="{4E329AFD-68DD-45CD-A764-C2F19C33DA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247920" y="8012167"/>
                <a:ext cx="563011" cy="163185"/>
              </a:xfrm>
              <a:custGeom>
                <a:avLst/>
                <a:gdLst>
                  <a:gd name="T0" fmla="*/ 260 w 400"/>
                  <a:gd name="T1" fmla="*/ 0 h 116"/>
                  <a:gd name="T2" fmla="*/ 0 w 400"/>
                  <a:gd name="T3" fmla="*/ 0 h 116"/>
                  <a:gd name="T4" fmla="*/ 0 w 400"/>
                  <a:gd name="T5" fmla="*/ 116 h 116"/>
                  <a:gd name="T6" fmla="*/ 260 w 400"/>
                  <a:gd name="T7" fmla="*/ 116 h 116"/>
                  <a:gd name="T8" fmla="*/ 260 w 400"/>
                  <a:gd name="T9" fmla="*/ 90 h 116"/>
                  <a:gd name="T10" fmla="*/ 400 w 400"/>
                  <a:gd name="T11" fmla="*/ 90 h 116"/>
                  <a:gd name="T12" fmla="*/ 400 w 400"/>
                  <a:gd name="T13" fmla="*/ 26 h 116"/>
                  <a:gd name="T14" fmla="*/ 260 w 400"/>
                  <a:gd name="T15" fmla="*/ 26 h 116"/>
                  <a:gd name="T16" fmla="*/ 260 w 400"/>
                  <a:gd name="T17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0" h="116">
                    <a:moveTo>
                      <a:pt x="260" y="0"/>
                    </a:moveTo>
                    <a:lnTo>
                      <a:pt x="0" y="0"/>
                    </a:lnTo>
                    <a:lnTo>
                      <a:pt x="0" y="116"/>
                    </a:lnTo>
                    <a:lnTo>
                      <a:pt x="260" y="116"/>
                    </a:lnTo>
                    <a:lnTo>
                      <a:pt x="260" y="90"/>
                    </a:lnTo>
                    <a:lnTo>
                      <a:pt x="400" y="90"/>
                    </a:lnTo>
                    <a:lnTo>
                      <a:pt x="400" y="26"/>
                    </a:lnTo>
                    <a:lnTo>
                      <a:pt x="260" y="26"/>
                    </a:lnTo>
                    <a:lnTo>
                      <a:pt x="26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pPr defTabSz="228554">
                  <a:defRPr/>
                </a:pPr>
                <a:endParaRPr lang="en-US" sz="900">
                  <a:solidFill>
                    <a:srgbClr val="172144"/>
                  </a:solidFill>
                  <a:latin typeface="Calibri"/>
                </a:endParaRPr>
              </a:p>
            </p:txBody>
          </p:sp>
          <p:sp>
            <p:nvSpPr>
              <p:cNvPr id="32" name="Freeform 317">
                <a:extLst>
                  <a:ext uri="{FF2B5EF4-FFF2-40B4-BE49-F238E27FC236}">
                    <a16:creationId xmlns:a16="http://schemas.microsoft.com/office/drawing/2014/main" id="{9EFC15A6-6C4B-4440-AFCA-DF03FD6A93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247920" y="8429978"/>
                <a:ext cx="563011" cy="163185"/>
              </a:xfrm>
              <a:custGeom>
                <a:avLst/>
                <a:gdLst>
                  <a:gd name="T0" fmla="*/ 260 w 400"/>
                  <a:gd name="T1" fmla="*/ 0 h 116"/>
                  <a:gd name="T2" fmla="*/ 0 w 400"/>
                  <a:gd name="T3" fmla="*/ 0 h 116"/>
                  <a:gd name="T4" fmla="*/ 0 w 400"/>
                  <a:gd name="T5" fmla="*/ 116 h 116"/>
                  <a:gd name="T6" fmla="*/ 260 w 400"/>
                  <a:gd name="T7" fmla="*/ 116 h 116"/>
                  <a:gd name="T8" fmla="*/ 260 w 400"/>
                  <a:gd name="T9" fmla="*/ 90 h 116"/>
                  <a:gd name="T10" fmla="*/ 400 w 400"/>
                  <a:gd name="T11" fmla="*/ 90 h 116"/>
                  <a:gd name="T12" fmla="*/ 400 w 400"/>
                  <a:gd name="T13" fmla="*/ 26 h 116"/>
                  <a:gd name="T14" fmla="*/ 260 w 400"/>
                  <a:gd name="T15" fmla="*/ 26 h 116"/>
                  <a:gd name="T16" fmla="*/ 260 w 400"/>
                  <a:gd name="T17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0" h="116">
                    <a:moveTo>
                      <a:pt x="260" y="0"/>
                    </a:moveTo>
                    <a:lnTo>
                      <a:pt x="0" y="0"/>
                    </a:lnTo>
                    <a:lnTo>
                      <a:pt x="0" y="116"/>
                    </a:lnTo>
                    <a:lnTo>
                      <a:pt x="260" y="116"/>
                    </a:lnTo>
                    <a:lnTo>
                      <a:pt x="260" y="90"/>
                    </a:lnTo>
                    <a:lnTo>
                      <a:pt x="400" y="90"/>
                    </a:lnTo>
                    <a:lnTo>
                      <a:pt x="400" y="26"/>
                    </a:lnTo>
                    <a:lnTo>
                      <a:pt x="260" y="26"/>
                    </a:lnTo>
                    <a:lnTo>
                      <a:pt x="26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pPr defTabSz="228554">
                  <a:defRPr/>
                </a:pPr>
                <a:endParaRPr lang="en-US" sz="900">
                  <a:solidFill>
                    <a:srgbClr val="172144"/>
                  </a:solidFill>
                  <a:latin typeface="Calibri"/>
                </a:endParaRPr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3CCB4584-6139-4986-A779-7DAC022B5E47}"/>
                </a:ext>
              </a:extLst>
            </p:cNvPr>
            <p:cNvGrpSpPr/>
            <p:nvPr/>
          </p:nvGrpSpPr>
          <p:grpSpPr>
            <a:xfrm>
              <a:off x="2354005" y="5528326"/>
              <a:ext cx="422999" cy="2629633"/>
              <a:chOff x="9580563" y="5093121"/>
              <a:chExt cx="563011" cy="3500042"/>
            </a:xfrm>
            <a:solidFill>
              <a:schemeClr val="accent1"/>
            </a:solidFill>
            <a:effectLst/>
          </p:grpSpPr>
          <p:sp>
            <p:nvSpPr>
              <p:cNvPr id="34" name="Freeform 318">
                <a:extLst>
                  <a:ext uri="{FF2B5EF4-FFF2-40B4-BE49-F238E27FC236}">
                    <a16:creationId xmlns:a16="http://schemas.microsoft.com/office/drawing/2014/main" id="{6345195F-4428-4FC2-AE39-88768D853E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80563" y="8429978"/>
                <a:ext cx="563011" cy="163185"/>
              </a:xfrm>
              <a:custGeom>
                <a:avLst/>
                <a:gdLst>
                  <a:gd name="T0" fmla="*/ 140 w 400"/>
                  <a:gd name="T1" fmla="*/ 26 h 116"/>
                  <a:gd name="T2" fmla="*/ 0 w 400"/>
                  <a:gd name="T3" fmla="*/ 26 h 116"/>
                  <a:gd name="T4" fmla="*/ 0 w 400"/>
                  <a:gd name="T5" fmla="*/ 90 h 116"/>
                  <a:gd name="T6" fmla="*/ 140 w 400"/>
                  <a:gd name="T7" fmla="*/ 90 h 116"/>
                  <a:gd name="T8" fmla="*/ 140 w 400"/>
                  <a:gd name="T9" fmla="*/ 116 h 116"/>
                  <a:gd name="T10" fmla="*/ 400 w 400"/>
                  <a:gd name="T11" fmla="*/ 116 h 116"/>
                  <a:gd name="T12" fmla="*/ 400 w 400"/>
                  <a:gd name="T13" fmla="*/ 0 h 116"/>
                  <a:gd name="T14" fmla="*/ 140 w 400"/>
                  <a:gd name="T15" fmla="*/ 0 h 116"/>
                  <a:gd name="T16" fmla="*/ 140 w 400"/>
                  <a:gd name="T17" fmla="*/ 26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0" h="116">
                    <a:moveTo>
                      <a:pt x="140" y="26"/>
                    </a:moveTo>
                    <a:lnTo>
                      <a:pt x="0" y="26"/>
                    </a:lnTo>
                    <a:lnTo>
                      <a:pt x="0" y="90"/>
                    </a:lnTo>
                    <a:lnTo>
                      <a:pt x="140" y="90"/>
                    </a:lnTo>
                    <a:lnTo>
                      <a:pt x="140" y="116"/>
                    </a:lnTo>
                    <a:lnTo>
                      <a:pt x="400" y="116"/>
                    </a:lnTo>
                    <a:lnTo>
                      <a:pt x="400" y="0"/>
                    </a:lnTo>
                    <a:lnTo>
                      <a:pt x="140" y="0"/>
                    </a:lnTo>
                    <a:lnTo>
                      <a:pt x="140" y="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pPr defTabSz="228554">
                  <a:defRPr/>
                </a:pPr>
                <a:endParaRPr lang="en-US" sz="900">
                  <a:solidFill>
                    <a:srgbClr val="172144"/>
                  </a:solidFill>
                  <a:latin typeface="Calibri"/>
                </a:endParaRPr>
              </a:p>
            </p:txBody>
          </p:sp>
          <p:sp>
            <p:nvSpPr>
              <p:cNvPr id="35" name="Freeform 319">
                <a:extLst>
                  <a:ext uri="{FF2B5EF4-FFF2-40B4-BE49-F238E27FC236}">
                    <a16:creationId xmlns:a16="http://schemas.microsoft.com/office/drawing/2014/main" id="{4E5A5798-6457-44F6-8005-ACFFDFF58E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80563" y="8012167"/>
                <a:ext cx="563011" cy="163185"/>
              </a:xfrm>
              <a:custGeom>
                <a:avLst/>
                <a:gdLst>
                  <a:gd name="T0" fmla="*/ 140 w 400"/>
                  <a:gd name="T1" fmla="*/ 26 h 116"/>
                  <a:gd name="T2" fmla="*/ 0 w 400"/>
                  <a:gd name="T3" fmla="*/ 26 h 116"/>
                  <a:gd name="T4" fmla="*/ 0 w 400"/>
                  <a:gd name="T5" fmla="*/ 90 h 116"/>
                  <a:gd name="T6" fmla="*/ 140 w 400"/>
                  <a:gd name="T7" fmla="*/ 90 h 116"/>
                  <a:gd name="T8" fmla="*/ 140 w 400"/>
                  <a:gd name="T9" fmla="*/ 116 h 116"/>
                  <a:gd name="T10" fmla="*/ 400 w 400"/>
                  <a:gd name="T11" fmla="*/ 116 h 116"/>
                  <a:gd name="T12" fmla="*/ 400 w 400"/>
                  <a:gd name="T13" fmla="*/ 0 h 116"/>
                  <a:gd name="T14" fmla="*/ 140 w 400"/>
                  <a:gd name="T15" fmla="*/ 0 h 116"/>
                  <a:gd name="T16" fmla="*/ 140 w 400"/>
                  <a:gd name="T17" fmla="*/ 26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0" h="116">
                    <a:moveTo>
                      <a:pt x="140" y="26"/>
                    </a:moveTo>
                    <a:lnTo>
                      <a:pt x="0" y="26"/>
                    </a:lnTo>
                    <a:lnTo>
                      <a:pt x="0" y="90"/>
                    </a:lnTo>
                    <a:lnTo>
                      <a:pt x="140" y="90"/>
                    </a:lnTo>
                    <a:lnTo>
                      <a:pt x="140" y="116"/>
                    </a:lnTo>
                    <a:lnTo>
                      <a:pt x="400" y="116"/>
                    </a:lnTo>
                    <a:lnTo>
                      <a:pt x="400" y="0"/>
                    </a:lnTo>
                    <a:lnTo>
                      <a:pt x="140" y="0"/>
                    </a:lnTo>
                    <a:lnTo>
                      <a:pt x="140" y="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pPr defTabSz="228554">
                  <a:defRPr/>
                </a:pPr>
                <a:endParaRPr lang="en-US" sz="900">
                  <a:solidFill>
                    <a:srgbClr val="172144"/>
                  </a:solidFill>
                  <a:latin typeface="Calibri"/>
                </a:endParaRPr>
              </a:p>
            </p:txBody>
          </p:sp>
          <p:sp>
            <p:nvSpPr>
              <p:cNvPr id="36" name="Freeform 320">
                <a:extLst>
                  <a:ext uri="{FF2B5EF4-FFF2-40B4-BE49-F238E27FC236}">
                    <a16:creationId xmlns:a16="http://schemas.microsoft.com/office/drawing/2014/main" id="{AD24304D-5F57-4EB6-8C55-B0E7644A0D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80563" y="7595764"/>
                <a:ext cx="563011" cy="163185"/>
              </a:xfrm>
              <a:custGeom>
                <a:avLst/>
                <a:gdLst>
                  <a:gd name="T0" fmla="*/ 140 w 400"/>
                  <a:gd name="T1" fmla="*/ 26 h 116"/>
                  <a:gd name="T2" fmla="*/ 0 w 400"/>
                  <a:gd name="T3" fmla="*/ 26 h 116"/>
                  <a:gd name="T4" fmla="*/ 0 w 400"/>
                  <a:gd name="T5" fmla="*/ 90 h 116"/>
                  <a:gd name="T6" fmla="*/ 140 w 400"/>
                  <a:gd name="T7" fmla="*/ 90 h 116"/>
                  <a:gd name="T8" fmla="*/ 140 w 400"/>
                  <a:gd name="T9" fmla="*/ 116 h 116"/>
                  <a:gd name="T10" fmla="*/ 400 w 400"/>
                  <a:gd name="T11" fmla="*/ 116 h 116"/>
                  <a:gd name="T12" fmla="*/ 400 w 400"/>
                  <a:gd name="T13" fmla="*/ 0 h 116"/>
                  <a:gd name="T14" fmla="*/ 140 w 400"/>
                  <a:gd name="T15" fmla="*/ 0 h 116"/>
                  <a:gd name="T16" fmla="*/ 140 w 400"/>
                  <a:gd name="T17" fmla="*/ 26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0" h="116">
                    <a:moveTo>
                      <a:pt x="140" y="26"/>
                    </a:moveTo>
                    <a:lnTo>
                      <a:pt x="0" y="26"/>
                    </a:lnTo>
                    <a:lnTo>
                      <a:pt x="0" y="90"/>
                    </a:lnTo>
                    <a:lnTo>
                      <a:pt x="140" y="90"/>
                    </a:lnTo>
                    <a:lnTo>
                      <a:pt x="140" y="116"/>
                    </a:lnTo>
                    <a:lnTo>
                      <a:pt x="400" y="116"/>
                    </a:lnTo>
                    <a:lnTo>
                      <a:pt x="400" y="0"/>
                    </a:lnTo>
                    <a:lnTo>
                      <a:pt x="140" y="0"/>
                    </a:lnTo>
                    <a:lnTo>
                      <a:pt x="140" y="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pPr defTabSz="228554">
                  <a:defRPr/>
                </a:pPr>
                <a:endParaRPr lang="en-US" sz="900">
                  <a:solidFill>
                    <a:srgbClr val="172144"/>
                  </a:solidFill>
                  <a:latin typeface="Calibri"/>
                </a:endParaRPr>
              </a:p>
            </p:txBody>
          </p:sp>
          <p:sp>
            <p:nvSpPr>
              <p:cNvPr id="37" name="Freeform 321">
                <a:extLst>
                  <a:ext uri="{FF2B5EF4-FFF2-40B4-BE49-F238E27FC236}">
                    <a16:creationId xmlns:a16="http://schemas.microsoft.com/office/drawing/2014/main" id="{E362C436-8601-4C96-A2B9-EDECFD58F8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80563" y="7177953"/>
                <a:ext cx="563011" cy="164592"/>
              </a:xfrm>
              <a:custGeom>
                <a:avLst/>
                <a:gdLst>
                  <a:gd name="T0" fmla="*/ 140 w 400"/>
                  <a:gd name="T1" fmla="*/ 26 h 117"/>
                  <a:gd name="T2" fmla="*/ 0 w 400"/>
                  <a:gd name="T3" fmla="*/ 26 h 117"/>
                  <a:gd name="T4" fmla="*/ 0 w 400"/>
                  <a:gd name="T5" fmla="*/ 91 h 117"/>
                  <a:gd name="T6" fmla="*/ 140 w 400"/>
                  <a:gd name="T7" fmla="*/ 91 h 117"/>
                  <a:gd name="T8" fmla="*/ 140 w 400"/>
                  <a:gd name="T9" fmla="*/ 117 h 117"/>
                  <a:gd name="T10" fmla="*/ 400 w 400"/>
                  <a:gd name="T11" fmla="*/ 117 h 117"/>
                  <a:gd name="T12" fmla="*/ 400 w 400"/>
                  <a:gd name="T13" fmla="*/ 0 h 117"/>
                  <a:gd name="T14" fmla="*/ 140 w 400"/>
                  <a:gd name="T15" fmla="*/ 0 h 117"/>
                  <a:gd name="T16" fmla="*/ 140 w 400"/>
                  <a:gd name="T17" fmla="*/ 26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0" h="117">
                    <a:moveTo>
                      <a:pt x="140" y="26"/>
                    </a:moveTo>
                    <a:lnTo>
                      <a:pt x="0" y="26"/>
                    </a:lnTo>
                    <a:lnTo>
                      <a:pt x="0" y="91"/>
                    </a:lnTo>
                    <a:lnTo>
                      <a:pt x="140" y="91"/>
                    </a:lnTo>
                    <a:lnTo>
                      <a:pt x="140" y="117"/>
                    </a:lnTo>
                    <a:lnTo>
                      <a:pt x="400" y="117"/>
                    </a:lnTo>
                    <a:lnTo>
                      <a:pt x="400" y="0"/>
                    </a:lnTo>
                    <a:lnTo>
                      <a:pt x="140" y="0"/>
                    </a:lnTo>
                    <a:lnTo>
                      <a:pt x="140" y="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pPr defTabSz="228554">
                  <a:defRPr/>
                </a:pPr>
                <a:endParaRPr lang="en-US" sz="900">
                  <a:solidFill>
                    <a:srgbClr val="172144"/>
                  </a:solidFill>
                  <a:latin typeface="Calibri"/>
                </a:endParaRPr>
              </a:p>
            </p:txBody>
          </p:sp>
          <p:sp>
            <p:nvSpPr>
              <p:cNvPr id="38" name="Freeform 322">
                <a:extLst>
                  <a:ext uri="{FF2B5EF4-FFF2-40B4-BE49-F238E27FC236}">
                    <a16:creationId xmlns:a16="http://schemas.microsoft.com/office/drawing/2014/main" id="{0DBC634C-95BD-45BC-AE2D-690DF9EBDB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80563" y="6761549"/>
                <a:ext cx="563011" cy="163185"/>
              </a:xfrm>
              <a:custGeom>
                <a:avLst/>
                <a:gdLst>
                  <a:gd name="T0" fmla="*/ 140 w 400"/>
                  <a:gd name="T1" fmla="*/ 26 h 116"/>
                  <a:gd name="T2" fmla="*/ 0 w 400"/>
                  <a:gd name="T3" fmla="*/ 26 h 116"/>
                  <a:gd name="T4" fmla="*/ 0 w 400"/>
                  <a:gd name="T5" fmla="*/ 90 h 116"/>
                  <a:gd name="T6" fmla="*/ 140 w 400"/>
                  <a:gd name="T7" fmla="*/ 90 h 116"/>
                  <a:gd name="T8" fmla="*/ 140 w 400"/>
                  <a:gd name="T9" fmla="*/ 116 h 116"/>
                  <a:gd name="T10" fmla="*/ 400 w 400"/>
                  <a:gd name="T11" fmla="*/ 116 h 116"/>
                  <a:gd name="T12" fmla="*/ 400 w 400"/>
                  <a:gd name="T13" fmla="*/ 0 h 116"/>
                  <a:gd name="T14" fmla="*/ 140 w 400"/>
                  <a:gd name="T15" fmla="*/ 0 h 116"/>
                  <a:gd name="T16" fmla="*/ 140 w 400"/>
                  <a:gd name="T17" fmla="*/ 26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0" h="116">
                    <a:moveTo>
                      <a:pt x="140" y="26"/>
                    </a:moveTo>
                    <a:lnTo>
                      <a:pt x="0" y="26"/>
                    </a:lnTo>
                    <a:lnTo>
                      <a:pt x="0" y="90"/>
                    </a:lnTo>
                    <a:lnTo>
                      <a:pt x="140" y="90"/>
                    </a:lnTo>
                    <a:lnTo>
                      <a:pt x="140" y="116"/>
                    </a:lnTo>
                    <a:lnTo>
                      <a:pt x="400" y="116"/>
                    </a:lnTo>
                    <a:lnTo>
                      <a:pt x="400" y="0"/>
                    </a:lnTo>
                    <a:lnTo>
                      <a:pt x="140" y="0"/>
                    </a:lnTo>
                    <a:lnTo>
                      <a:pt x="140" y="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pPr defTabSz="228554">
                  <a:defRPr/>
                </a:pPr>
                <a:endParaRPr lang="en-US" sz="900">
                  <a:solidFill>
                    <a:srgbClr val="172144"/>
                  </a:solidFill>
                  <a:latin typeface="Calibri"/>
                </a:endParaRPr>
              </a:p>
            </p:txBody>
          </p:sp>
          <p:sp>
            <p:nvSpPr>
              <p:cNvPr id="39" name="Freeform 323">
                <a:extLst>
                  <a:ext uri="{FF2B5EF4-FFF2-40B4-BE49-F238E27FC236}">
                    <a16:creationId xmlns:a16="http://schemas.microsoft.com/office/drawing/2014/main" id="{4463E812-F13E-4E73-95D2-8C1B3637D8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80563" y="6343739"/>
                <a:ext cx="563011" cy="164592"/>
              </a:xfrm>
              <a:custGeom>
                <a:avLst/>
                <a:gdLst>
                  <a:gd name="T0" fmla="*/ 140 w 400"/>
                  <a:gd name="T1" fmla="*/ 26 h 117"/>
                  <a:gd name="T2" fmla="*/ 0 w 400"/>
                  <a:gd name="T3" fmla="*/ 26 h 117"/>
                  <a:gd name="T4" fmla="*/ 0 w 400"/>
                  <a:gd name="T5" fmla="*/ 91 h 117"/>
                  <a:gd name="T6" fmla="*/ 140 w 400"/>
                  <a:gd name="T7" fmla="*/ 91 h 117"/>
                  <a:gd name="T8" fmla="*/ 140 w 400"/>
                  <a:gd name="T9" fmla="*/ 117 h 117"/>
                  <a:gd name="T10" fmla="*/ 400 w 400"/>
                  <a:gd name="T11" fmla="*/ 117 h 117"/>
                  <a:gd name="T12" fmla="*/ 400 w 400"/>
                  <a:gd name="T13" fmla="*/ 0 h 117"/>
                  <a:gd name="T14" fmla="*/ 140 w 400"/>
                  <a:gd name="T15" fmla="*/ 0 h 117"/>
                  <a:gd name="T16" fmla="*/ 140 w 400"/>
                  <a:gd name="T17" fmla="*/ 26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0" h="117">
                    <a:moveTo>
                      <a:pt x="140" y="26"/>
                    </a:moveTo>
                    <a:lnTo>
                      <a:pt x="0" y="26"/>
                    </a:lnTo>
                    <a:lnTo>
                      <a:pt x="0" y="91"/>
                    </a:lnTo>
                    <a:lnTo>
                      <a:pt x="140" y="91"/>
                    </a:lnTo>
                    <a:lnTo>
                      <a:pt x="140" y="117"/>
                    </a:lnTo>
                    <a:lnTo>
                      <a:pt x="400" y="117"/>
                    </a:lnTo>
                    <a:lnTo>
                      <a:pt x="400" y="0"/>
                    </a:lnTo>
                    <a:lnTo>
                      <a:pt x="140" y="0"/>
                    </a:lnTo>
                    <a:lnTo>
                      <a:pt x="140" y="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pPr defTabSz="228554">
                  <a:defRPr/>
                </a:pPr>
                <a:endParaRPr lang="en-US" sz="900">
                  <a:solidFill>
                    <a:srgbClr val="172144"/>
                  </a:solidFill>
                  <a:latin typeface="Calibri"/>
                </a:endParaRPr>
              </a:p>
            </p:txBody>
          </p:sp>
          <p:sp>
            <p:nvSpPr>
              <p:cNvPr id="40" name="Freeform 324">
                <a:extLst>
                  <a:ext uri="{FF2B5EF4-FFF2-40B4-BE49-F238E27FC236}">
                    <a16:creationId xmlns:a16="http://schemas.microsoft.com/office/drawing/2014/main" id="{01F92CC4-4C20-41D3-AF3E-28CF58F568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80563" y="5927335"/>
                <a:ext cx="563011" cy="163185"/>
              </a:xfrm>
              <a:custGeom>
                <a:avLst/>
                <a:gdLst>
                  <a:gd name="T0" fmla="*/ 140 w 400"/>
                  <a:gd name="T1" fmla="*/ 26 h 116"/>
                  <a:gd name="T2" fmla="*/ 0 w 400"/>
                  <a:gd name="T3" fmla="*/ 26 h 116"/>
                  <a:gd name="T4" fmla="*/ 0 w 400"/>
                  <a:gd name="T5" fmla="*/ 90 h 116"/>
                  <a:gd name="T6" fmla="*/ 140 w 400"/>
                  <a:gd name="T7" fmla="*/ 90 h 116"/>
                  <a:gd name="T8" fmla="*/ 140 w 400"/>
                  <a:gd name="T9" fmla="*/ 116 h 116"/>
                  <a:gd name="T10" fmla="*/ 400 w 400"/>
                  <a:gd name="T11" fmla="*/ 116 h 116"/>
                  <a:gd name="T12" fmla="*/ 400 w 400"/>
                  <a:gd name="T13" fmla="*/ 0 h 116"/>
                  <a:gd name="T14" fmla="*/ 140 w 400"/>
                  <a:gd name="T15" fmla="*/ 0 h 116"/>
                  <a:gd name="T16" fmla="*/ 140 w 400"/>
                  <a:gd name="T17" fmla="*/ 26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0" h="116">
                    <a:moveTo>
                      <a:pt x="140" y="26"/>
                    </a:moveTo>
                    <a:lnTo>
                      <a:pt x="0" y="26"/>
                    </a:lnTo>
                    <a:lnTo>
                      <a:pt x="0" y="90"/>
                    </a:lnTo>
                    <a:lnTo>
                      <a:pt x="140" y="90"/>
                    </a:lnTo>
                    <a:lnTo>
                      <a:pt x="140" y="116"/>
                    </a:lnTo>
                    <a:lnTo>
                      <a:pt x="400" y="116"/>
                    </a:lnTo>
                    <a:lnTo>
                      <a:pt x="400" y="0"/>
                    </a:lnTo>
                    <a:lnTo>
                      <a:pt x="140" y="0"/>
                    </a:lnTo>
                    <a:lnTo>
                      <a:pt x="140" y="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pPr defTabSz="228554">
                  <a:defRPr/>
                </a:pPr>
                <a:endParaRPr lang="en-US" sz="900">
                  <a:solidFill>
                    <a:srgbClr val="172144"/>
                  </a:solidFill>
                  <a:latin typeface="Calibri"/>
                </a:endParaRPr>
              </a:p>
            </p:txBody>
          </p:sp>
          <p:sp>
            <p:nvSpPr>
              <p:cNvPr id="41" name="Freeform 325">
                <a:extLst>
                  <a:ext uri="{FF2B5EF4-FFF2-40B4-BE49-F238E27FC236}">
                    <a16:creationId xmlns:a16="http://schemas.microsoft.com/office/drawing/2014/main" id="{1EF3CBE3-5023-4C78-A391-AFAC9B791C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80563" y="5509525"/>
                <a:ext cx="563011" cy="164592"/>
              </a:xfrm>
              <a:custGeom>
                <a:avLst/>
                <a:gdLst>
                  <a:gd name="T0" fmla="*/ 140 w 400"/>
                  <a:gd name="T1" fmla="*/ 27 h 117"/>
                  <a:gd name="T2" fmla="*/ 0 w 400"/>
                  <a:gd name="T3" fmla="*/ 27 h 117"/>
                  <a:gd name="T4" fmla="*/ 0 w 400"/>
                  <a:gd name="T5" fmla="*/ 91 h 117"/>
                  <a:gd name="T6" fmla="*/ 140 w 400"/>
                  <a:gd name="T7" fmla="*/ 91 h 117"/>
                  <a:gd name="T8" fmla="*/ 140 w 400"/>
                  <a:gd name="T9" fmla="*/ 117 h 117"/>
                  <a:gd name="T10" fmla="*/ 400 w 400"/>
                  <a:gd name="T11" fmla="*/ 117 h 117"/>
                  <a:gd name="T12" fmla="*/ 400 w 400"/>
                  <a:gd name="T13" fmla="*/ 0 h 117"/>
                  <a:gd name="T14" fmla="*/ 140 w 400"/>
                  <a:gd name="T15" fmla="*/ 0 h 117"/>
                  <a:gd name="T16" fmla="*/ 140 w 400"/>
                  <a:gd name="T17" fmla="*/ 2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0" h="117">
                    <a:moveTo>
                      <a:pt x="140" y="27"/>
                    </a:moveTo>
                    <a:lnTo>
                      <a:pt x="0" y="27"/>
                    </a:lnTo>
                    <a:lnTo>
                      <a:pt x="0" y="91"/>
                    </a:lnTo>
                    <a:lnTo>
                      <a:pt x="140" y="91"/>
                    </a:lnTo>
                    <a:lnTo>
                      <a:pt x="140" y="117"/>
                    </a:lnTo>
                    <a:lnTo>
                      <a:pt x="400" y="117"/>
                    </a:lnTo>
                    <a:lnTo>
                      <a:pt x="400" y="0"/>
                    </a:lnTo>
                    <a:lnTo>
                      <a:pt x="140" y="0"/>
                    </a:lnTo>
                    <a:lnTo>
                      <a:pt x="140" y="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pPr defTabSz="228554">
                  <a:defRPr/>
                </a:pPr>
                <a:endParaRPr lang="en-US" sz="900">
                  <a:solidFill>
                    <a:srgbClr val="172144"/>
                  </a:solidFill>
                  <a:latin typeface="Calibri"/>
                </a:endParaRPr>
              </a:p>
            </p:txBody>
          </p:sp>
          <p:sp>
            <p:nvSpPr>
              <p:cNvPr id="42" name="Freeform 326">
                <a:extLst>
                  <a:ext uri="{FF2B5EF4-FFF2-40B4-BE49-F238E27FC236}">
                    <a16:creationId xmlns:a16="http://schemas.microsoft.com/office/drawing/2014/main" id="{A6B580CF-48A7-4E7A-B674-F4F709CD19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80563" y="5093121"/>
                <a:ext cx="563011" cy="163185"/>
              </a:xfrm>
              <a:custGeom>
                <a:avLst/>
                <a:gdLst>
                  <a:gd name="T0" fmla="*/ 140 w 400"/>
                  <a:gd name="T1" fmla="*/ 26 h 116"/>
                  <a:gd name="T2" fmla="*/ 0 w 400"/>
                  <a:gd name="T3" fmla="*/ 26 h 116"/>
                  <a:gd name="T4" fmla="*/ 0 w 400"/>
                  <a:gd name="T5" fmla="*/ 90 h 116"/>
                  <a:gd name="T6" fmla="*/ 140 w 400"/>
                  <a:gd name="T7" fmla="*/ 90 h 116"/>
                  <a:gd name="T8" fmla="*/ 140 w 400"/>
                  <a:gd name="T9" fmla="*/ 116 h 116"/>
                  <a:gd name="T10" fmla="*/ 400 w 400"/>
                  <a:gd name="T11" fmla="*/ 116 h 116"/>
                  <a:gd name="T12" fmla="*/ 400 w 400"/>
                  <a:gd name="T13" fmla="*/ 0 h 116"/>
                  <a:gd name="T14" fmla="*/ 140 w 400"/>
                  <a:gd name="T15" fmla="*/ 0 h 116"/>
                  <a:gd name="T16" fmla="*/ 140 w 400"/>
                  <a:gd name="T17" fmla="*/ 26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0" h="116">
                    <a:moveTo>
                      <a:pt x="140" y="26"/>
                    </a:moveTo>
                    <a:lnTo>
                      <a:pt x="0" y="26"/>
                    </a:lnTo>
                    <a:lnTo>
                      <a:pt x="0" y="90"/>
                    </a:lnTo>
                    <a:lnTo>
                      <a:pt x="140" y="90"/>
                    </a:lnTo>
                    <a:lnTo>
                      <a:pt x="140" y="116"/>
                    </a:lnTo>
                    <a:lnTo>
                      <a:pt x="400" y="116"/>
                    </a:lnTo>
                    <a:lnTo>
                      <a:pt x="400" y="0"/>
                    </a:lnTo>
                    <a:lnTo>
                      <a:pt x="140" y="0"/>
                    </a:lnTo>
                    <a:lnTo>
                      <a:pt x="140" y="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pPr defTabSz="228554">
                  <a:defRPr/>
                </a:pPr>
                <a:endParaRPr lang="en-US" sz="900">
                  <a:solidFill>
                    <a:srgbClr val="172144"/>
                  </a:solidFill>
                  <a:latin typeface="Calibri"/>
                </a:endParaRPr>
              </a:p>
            </p:txBody>
          </p:sp>
        </p:grpSp>
        <p:sp>
          <p:nvSpPr>
            <p:cNvPr id="43" name="Freeform 290">
              <a:extLst>
                <a:ext uri="{FF2B5EF4-FFF2-40B4-BE49-F238E27FC236}">
                  <a16:creationId xmlns:a16="http://schemas.microsoft.com/office/drawing/2014/main" id="{90991616-1149-4651-A940-07847317752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7024" y="5276777"/>
              <a:ext cx="3303615" cy="3153869"/>
            </a:xfrm>
            <a:custGeom>
              <a:avLst/>
              <a:gdLst>
                <a:gd name="T0" fmla="*/ 1480 w 1560"/>
                <a:gd name="T1" fmla="*/ 1490 h 1490"/>
                <a:gd name="T2" fmla="*/ 80 w 1560"/>
                <a:gd name="T3" fmla="*/ 1490 h 1490"/>
                <a:gd name="T4" fmla="*/ 0 w 1560"/>
                <a:gd name="T5" fmla="*/ 1410 h 1490"/>
                <a:gd name="T6" fmla="*/ 0 w 1560"/>
                <a:gd name="T7" fmla="*/ 80 h 1490"/>
                <a:gd name="T8" fmla="*/ 80 w 1560"/>
                <a:gd name="T9" fmla="*/ 0 h 1490"/>
                <a:gd name="T10" fmla="*/ 1480 w 1560"/>
                <a:gd name="T11" fmla="*/ 0 h 1490"/>
                <a:gd name="T12" fmla="*/ 1560 w 1560"/>
                <a:gd name="T13" fmla="*/ 80 h 1490"/>
                <a:gd name="T14" fmla="*/ 1560 w 1560"/>
                <a:gd name="T15" fmla="*/ 1410 h 1490"/>
                <a:gd name="T16" fmla="*/ 1480 w 1560"/>
                <a:gd name="T17" fmla="*/ 1490 h 1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60" h="1490">
                  <a:moveTo>
                    <a:pt x="1480" y="1490"/>
                  </a:moveTo>
                  <a:cubicBezTo>
                    <a:pt x="80" y="1490"/>
                    <a:pt x="80" y="1490"/>
                    <a:pt x="80" y="1490"/>
                  </a:cubicBezTo>
                  <a:cubicBezTo>
                    <a:pt x="36" y="1490"/>
                    <a:pt x="0" y="1454"/>
                    <a:pt x="0" y="141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36"/>
                    <a:pt x="36" y="0"/>
                    <a:pt x="80" y="0"/>
                  </a:cubicBezTo>
                  <a:cubicBezTo>
                    <a:pt x="1480" y="0"/>
                    <a:pt x="1480" y="0"/>
                    <a:pt x="1480" y="0"/>
                  </a:cubicBezTo>
                  <a:cubicBezTo>
                    <a:pt x="1524" y="0"/>
                    <a:pt x="1560" y="36"/>
                    <a:pt x="1560" y="80"/>
                  </a:cubicBezTo>
                  <a:cubicBezTo>
                    <a:pt x="1560" y="1410"/>
                    <a:pt x="1560" y="1410"/>
                    <a:pt x="1560" y="1410"/>
                  </a:cubicBezTo>
                  <a:cubicBezTo>
                    <a:pt x="1560" y="1454"/>
                    <a:pt x="1524" y="1490"/>
                    <a:pt x="1480" y="149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1079500" dist="457200" dir="8100000" algn="tr" rotWithShape="0">
                <a:schemeClr val="accent1">
                  <a:lumMod val="75000"/>
                  <a:alpha val="92000"/>
                </a:schemeClr>
              </a:outerShdw>
            </a:effec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</p:grp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31E3EFB7-EDCF-4ADA-9062-5C8F3EE22CD5}"/>
              </a:ext>
            </a:extLst>
          </p:cNvPr>
          <p:cNvGrpSpPr/>
          <p:nvPr/>
        </p:nvGrpSpPr>
        <p:grpSpPr>
          <a:xfrm>
            <a:off x="3701065" y="3323287"/>
            <a:ext cx="1964571" cy="1964571"/>
            <a:chOff x="7944921" y="4878316"/>
            <a:chExt cx="3929653" cy="3929653"/>
          </a:xfrm>
          <a:solidFill>
            <a:schemeClr val="accent3"/>
          </a:solidFill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D6F8311E-E90F-47BE-A88B-34676B3B78FF}"/>
                </a:ext>
              </a:extLst>
            </p:cNvPr>
            <p:cNvGrpSpPr/>
            <p:nvPr/>
          </p:nvGrpSpPr>
          <p:grpSpPr>
            <a:xfrm>
              <a:off x="8595281" y="4878316"/>
              <a:ext cx="2628934" cy="423828"/>
              <a:chOff x="10446192" y="4227958"/>
              <a:chExt cx="3499111" cy="564115"/>
            </a:xfrm>
            <a:grpFill/>
          </p:grpSpPr>
          <p:sp>
            <p:nvSpPr>
              <p:cNvPr id="46" name="Freeform 291">
                <a:extLst>
                  <a:ext uri="{FF2B5EF4-FFF2-40B4-BE49-F238E27FC236}">
                    <a16:creationId xmlns:a16="http://schemas.microsoft.com/office/drawing/2014/main" id="{164AFF59-914D-4DB3-B653-827DADC555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46192" y="4227958"/>
                <a:ext cx="163273" cy="564115"/>
              </a:xfrm>
              <a:custGeom>
                <a:avLst/>
                <a:gdLst>
                  <a:gd name="T0" fmla="*/ 90 w 116"/>
                  <a:gd name="T1" fmla="*/ 0 h 401"/>
                  <a:gd name="T2" fmla="*/ 26 w 116"/>
                  <a:gd name="T3" fmla="*/ 0 h 401"/>
                  <a:gd name="T4" fmla="*/ 26 w 116"/>
                  <a:gd name="T5" fmla="*/ 140 h 401"/>
                  <a:gd name="T6" fmla="*/ 0 w 116"/>
                  <a:gd name="T7" fmla="*/ 140 h 401"/>
                  <a:gd name="T8" fmla="*/ 0 w 116"/>
                  <a:gd name="T9" fmla="*/ 401 h 401"/>
                  <a:gd name="T10" fmla="*/ 116 w 116"/>
                  <a:gd name="T11" fmla="*/ 401 h 401"/>
                  <a:gd name="T12" fmla="*/ 116 w 116"/>
                  <a:gd name="T13" fmla="*/ 140 h 401"/>
                  <a:gd name="T14" fmla="*/ 90 w 116"/>
                  <a:gd name="T15" fmla="*/ 140 h 401"/>
                  <a:gd name="T16" fmla="*/ 90 w 116"/>
                  <a:gd name="T17" fmla="*/ 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6" h="401">
                    <a:moveTo>
                      <a:pt x="90" y="0"/>
                    </a:moveTo>
                    <a:lnTo>
                      <a:pt x="26" y="0"/>
                    </a:lnTo>
                    <a:lnTo>
                      <a:pt x="26" y="140"/>
                    </a:lnTo>
                    <a:lnTo>
                      <a:pt x="0" y="140"/>
                    </a:lnTo>
                    <a:lnTo>
                      <a:pt x="0" y="401"/>
                    </a:lnTo>
                    <a:lnTo>
                      <a:pt x="116" y="401"/>
                    </a:lnTo>
                    <a:lnTo>
                      <a:pt x="116" y="140"/>
                    </a:lnTo>
                    <a:lnTo>
                      <a:pt x="90" y="140"/>
                    </a:lnTo>
                    <a:lnTo>
                      <a:pt x="9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pPr defTabSz="228554">
                  <a:defRPr/>
                </a:pPr>
                <a:endParaRPr lang="en-US" sz="900">
                  <a:solidFill>
                    <a:srgbClr val="172144"/>
                  </a:solidFill>
                  <a:latin typeface="Calibri"/>
                </a:endParaRPr>
              </a:p>
            </p:txBody>
          </p:sp>
          <p:sp>
            <p:nvSpPr>
              <p:cNvPr id="47" name="Freeform 292">
                <a:extLst>
                  <a:ext uri="{FF2B5EF4-FFF2-40B4-BE49-F238E27FC236}">
                    <a16:creationId xmlns:a16="http://schemas.microsoft.com/office/drawing/2014/main" id="{F1406F76-7058-439B-AA76-A43CF8DEC1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62820" y="4227958"/>
                <a:ext cx="163273" cy="564115"/>
              </a:xfrm>
              <a:custGeom>
                <a:avLst/>
                <a:gdLst>
                  <a:gd name="T0" fmla="*/ 90 w 116"/>
                  <a:gd name="T1" fmla="*/ 0 h 401"/>
                  <a:gd name="T2" fmla="*/ 26 w 116"/>
                  <a:gd name="T3" fmla="*/ 0 h 401"/>
                  <a:gd name="T4" fmla="*/ 26 w 116"/>
                  <a:gd name="T5" fmla="*/ 140 h 401"/>
                  <a:gd name="T6" fmla="*/ 0 w 116"/>
                  <a:gd name="T7" fmla="*/ 140 h 401"/>
                  <a:gd name="T8" fmla="*/ 0 w 116"/>
                  <a:gd name="T9" fmla="*/ 401 h 401"/>
                  <a:gd name="T10" fmla="*/ 116 w 116"/>
                  <a:gd name="T11" fmla="*/ 401 h 401"/>
                  <a:gd name="T12" fmla="*/ 116 w 116"/>
                  <a:gd name="T13" fmla="*/ 140 h 401"/>
                  <a:gd name="T14" fmla="*/ 90 w 116"/>
                  <a:gd name="T15" fmla="*/ 140 h 401"/>
                  <a:gd name="T16" fmla="*/ 90 w 116"/>
                  <a:gd name="T17" fmla="*/ 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6" h="401">
                    <a:moveTo>
                      <a:pt x="90" y="0"/>
                    </a:moveTo>
                    <a:lnTo>
                      <a:pt x="26" y="0"/>
                    </a:lnTo>
                    <a:lnTo>
                      <a:pt x="26" y="140"/>
                    </a:lnTo>
                    <a:lnTo>
                      <a:pt x="0" y="140"/>
                    </a:lnTo>
                    <a:lnTo>
                      <a:pt x="0" y="401"/>
                    </a:lnTo>
                    <a:lnTo>
                      <a:pt x="116" y="401"/>
                    </a:lnTo>
                    <a:lnTo>
                      <a:pt x="116" y="140"/>
                    </a:lnTo>
                    <a:lnTo>
                      <a:pt x="90" y="140"/>
                    </a:lnTo>
                    <a:lnTo>
                      <a:pt x="9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pPr defTabSz="228554">
                  <a:defRPr/>
                </a:pPr>
                <a:endParaRPr lang="en-US" sz="900">
                  <a:solidFill>
                    <a:srgbClr val="172144"/>
                  </a:solidFill>
                  <a:latin typeface="Calibri"/>
                </a:endParaRPr>
              </a:p>
            </p:txBody>
          </p:sp>
          <p:sp>
            <p:nvSpPr>
              <p:cNvPr id="48" name="Freeform 293">
                <a:extLst>
                  <a:ext uri="{FF2B5EF4-FFF2-40B4-BE49-F238E27FC236}">
                    <a16:creationId xmlns:a16="http://schemas.microsoft.com/office/drawing/2014/main" id="{2F107C1B-ECBF-4DA9-A80F-4914248453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79448" y="4227958"/>
                <a:ext cx="163273" cy="564115"/>
              </a:xfrm>
              <a:custGeom>
                <a:avLst/>
                <a:gdLst>
                  <a:gd name="T0" fmla="*/ 90 w 116"/>
                  <a:gd name="T1" fmla="*/ 0 h 401"/>
                  <a:gd name="T2" fmla="*/ 26 w 116"/>
                  <a:gd name="T3" fmla="*/ 0 h 401"/>
                  <a:gd name="T4" fmla="*/ 26 w 116"/>
                  <a:gd name="T5" fmla="*/ 140 h 401"/>
                  <a:gd name="T6" fmla="*/ 0 w 116"/>
                  <a:gd name="T7" fmla="*/ 140 h 401"/>
                  <a:gd name="T8" fmla="*/ 0 w 116"/>
                  <a:gd name="T9" fmla="*/ 401 h 401"/>
                  <a:gd name="T10" fmla="*/ 116 w 116"/>
                  <a:gd name="T11" fmla="*/ 401 h 401"/>
                  <a:gd name="T12" fmla="*/ 116 w 116"/>
                  <a:gd name="T13" fmla="*/ 140 h 401"/>
                  <a:gd name="T14" fmla="*/ 90 w 116"/>
                  <a:gd name="T15" fmla="*/ 140 h 401"/>
                  <a:gd name="T16" fmla="*/ 90 w 116"/>
                  <a:gd name="T17" fmla="*/ 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6" h="401">
                    <a:moveTo>
                      <a:pt x="90" y="0"/>
                    </a:moveTo>
                    <a:lnTo>
                      <a:pt x="26" y="0"/>
                    </a:lnTo>
                    <a:lnTo>
                      <a:pt x="26" y="140"/>
                    </a:lnTo>
                    <a:lnTo>
                      <a:pt x="0" y="140"/>
                    </a:lnTo>
                    <a:lnTo>
                      <a:pt x="0" y="401"/>
                    </a:lnTo>
                    <a:lnTo>
                      <a:pt x="116" y="401"/>
                    </a:lnTo>
                    <a:lnTo>
                      <a:pt x="116" y="140"/>
                    </a:lnTo>
                    <a:lnTo>
                      <a:pt x="90" y="140"/>
                    </a:lnTo>
                    <a:lnTo>
                      <a:pt x="9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pPr defTabSz="228554">
                  <a:defRPr/>
                </a:pPr>
                <a:endParaRPr lang="en-US" sz="900">
                  <a:solidFill>
                    <a:srgbClr val="172144"/>
                  </a:solidFill>
                  <a:latin typeface="Calibri"/>
                </a:endParaRPr>
              </a:p>
            </p:txBody>
          </p:sp>
          <p:sp>
            <p:nvSpPr>
              <p:cNvPr id="49" name="Freeform 294">
                <a:extLst>
                  <a:ext uri="{FF2B5EF4-FFF2-40B4-BE49-F238E27FC236}">
                    <a16:creationId xmlns:a16="http://schemas.microsoft.com/office/drawing/2014/main" id="{DFDAE46C-AE09-4589-997F-DEDABF6F4C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97483" y="4227958"/>
                <a:ext cx="163273" cy="564115"/>
              </a:xfrm>
              <a:custGeom>
                <a:avLst/>
                <a:gdLst>
                  <a:gd name="T0" fmla="*/ 90 w 116"/>
                  <a:gd name="T1" fmla="*/ 0 h 401"/>
                  <a:gd name="T2" fmla="*/ 26 w 116"/>
                  <a:gd name="T3" fmla="*/ 0 h 401"/>
                  <a:gd name="T4" fmla="*/ 26 w 116"/>
                  <a:gd name="T5" fmla="*/ 140 h 401"/>
                  <a:gd name="T6" fmla="*/ 0 w 116"/>
                  <a:gd name="T7" fmla="*/ 140 h 401"/>
                  <a:gd name="T8" fmla="*/ 0 w 116"/>
                  <a:gd name="T9" fmla="*/ 401 h 401"/>
                  <a:gd name="T10" fmla="*/ 116 w 116"/>
                  <a:gd name="T11" fmla="*/ 401 h 401"/>
                  <a:gd name="T12" fmla="*/ 116 w 116"/>
                  <a:gd name="T13" fmla="*/ 140 h 401"/>
                  <a:gd name="T14" fmla="*/ 90 w 116"/>
                  <a:gd name="T15" fmla="*/ 140 h 401"/>
                  <a:gd name="T16" fmla="*/ 90 w 116"/>
                  <a:gd name="T17" fmla="*/ 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6" h="401">
                    <a:moveTo>
                      <a:pt x="90" y="0"/>
                    </a:moveTo>
                    <a:lnTo>
                      <a:pt x="26" y="0"/>
                    </a:lnTo>
                    <a:lnTo>
                      <a:pt x="26" y="140"/>
                    </a:lnTo>
                    <a:lnTo>
                      <a:pt x="0" y="140"/>
                    </a:lnTo>
                    <a:lnTo>
                      <a:pt x="0" y="401"/>
                    </a:lnTo>
                    <a:lnTo>
                      <a:pt x="116" y="401"/>
                    </a:lnTo>
                    <a:lnTo>
                      <a:pt x="116" y="140"/>
                    </a:lnTo>
                    <a:lnTo>
                      <a:pt x="90" y="140"/>
                    </a:lnTo>
                    <a:lnTo>
                      <a:pt x="9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pPr defTabSz="228554">
                  <a:defRPr/>
                </a:pPr>
                <a:endParaRPr lang="en-US" sz="900">
                  <a:solidFill>
                    <a:srgbClr val="172144"/>
                  </a:solidFill>
                  <a:latin typeface="Calibri"/>
                </a:endParaRPr>
              </a:p>
            </p:txBody>
          </p:sp>
          <p:sp>
            <p:nvSpPr>
              <p:cNvPr id="50" name="Freeform 295">
                <a:extLst>
                  <a:ext uri="{FF2B5EF4-FFF2-40B4-BE49-F238E27FC236}">
                    <a16:creationId xmlns:a16="http://schemas.microsoft.com/office/drawing/2014/main" id="{A25A9A3D-F7C8-4BA2-932E-1646915F1D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14110" y="4227958"/>
                <a:ext cx="163273" cy="564115"/>
              </a:xfrm>
              <a:custGeom>
                <a:avLst/>
                <a:gdLst>
                  <a:gd name="T0" fmla="*/ 90 w 116"/>
                  <a:gd name="T1" fmla="*/ 0 h 401"/>
                  <a:gd name="T2" fmla="*/ 26 w 116"/>
                  <a:gd name="T3" fmla="*/ 0 h 401"/>
                  <a:gd name="T4" fmla="*/ 26 w 116"/>
                  <a:gd name="T5" fmla="*/ 140 h 401"/>
                  <a:gd name="T6" fmla="*/ 0 w 116"/>
                  <a:gd name="T7" fmla="*/ 140 h 401"/>
                  <a:gd name="T8" fmla="*/ 0 w 116"/>
                  <a:gd name="T9" fmla="*/ 401 h 401"/>
                  <a:gd name="T10" fmla="*/ 116 w 116"/>
                  <a:gd name="T11" fmla="*/ 401 h 401"/>
                  <a:gd name="T12" fmla="*/ 116 w 116"/>
                  <a:gd name="T13" fmla="*/ 140 h 401"/>
                  <a:gd name="T14" fmla="*/ 90 w 116"/>
                  <a:gd name="T15" fmla="*/ 140 h 401"/>
                  <a:gd name="T16" fmla="*/ 90 w 116"/>
                  <a:gd name="T17" fmla="*/ 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6" h="401">
                    <a:moveTo>
                      <a:pt x="90" y="0"/>
                    </a:moveTo>
                    <a:lnTo>
                      <a:pt x="26" y="0"/>
                    </a:lnTo>
                    <a:lnTo>
                      <a:pt x="26" y="140"/>
                    </a:lnTo>
                    <a:lnTo>
                      <a:pt x="0" y="140"/>
                    </a:lnTo>
                    <a:lnTo>
                      <a:pt x="0" y="401"/>
                    </a:lnTo>
                    <a:lnTo>
                      <a:pt x="116" y="401"/>
                    </a:lnTo>
                    <a:lnTo>
                      <a:pt x="116" y="140"/>
                    </a:lnTo>
                    <a:lnTo>
                      <a:pt x="90" y="140"/>
                    </a:lnTo>
                    <a:lnTo>
                      <a:pt x="9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pPr defTabSz="228554">
                  <a:defRPr/>
                </a:pPr>
                <a:endParaRPr lang="en-US" sz="900">
                  <a:solidFill>
                    <a:srgbClr val="172144"/>
                  </a:solidFill>
                  <a:latin typeface="Calibri"/>
                </a:endParaRPr>
              </a:p>
            </p:txBody>
          </p:sp>
          <p:sp>
            <p:nvSpPr>
              <p:cNvPr id="51" name="Freeform 296">
                <a:extLst>
                  <a:ext uri="{FF2B5EF4-FFF2-40B4-BE49-F238E27FC236}">
                    <a16:creationId xmlns:a16="http://schemas.microsoft.com/office/drawing/2014/main" id="{A3954D1A-B49F-4CCE-B1DC-237F17D804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530738" y="4227958"/>
                <a:ext cx="163273" cy="564115"/>
              </a:xfrm>
              <a:custGeom>
                <a:avLst/>
                <a:gdLst>
                  <a:gd name="T0" fmla="*/ 90 w 116"/>
                  <a:gd name="T1" fmla="*/ 0 h 401"/>
                  <a:gd name="T2" fmla="*/ 26 w 116"/>
                  <a:gd name="T3" fmla="*/ 0 h 401"/>
                  <a:gd name="T4" fmla="*/ 26 w 116"/>
                  <a:gd name="T5" fmla="*/ 140 h 401"/>
                  <a:gd name="T6" fmla="*/ 0 w 116"/>
                  <a:gd name="T7" fmla="*/ 140 h 401"/>
                  <a:gd name="T8" fmla="*/ 0 w 116"/>
                  <a:gd name="T9" fmla="*/ 401 h 401"/>
                  <a:gd name="T10" fmla="*/ 116 w 116"/>
                  <a:gd name="T11" fmla="*/ 401 h 401"/>
                  <a:gd name="T12" fmla="*/ 116 w 116"/>
                  <a:gd name="T13" fmla="*/ 140 h 401"/>
                  <a:gd name="T14" fmla="*/ 90 w 116"/>
                  <a:gd name="T15" fmla="*/ 140 h 401"/>
                  <a:gd name="T16" fmla="*/ 90 w 116"/>
                  <a:gd name="T17" fmla="*/ 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6" h="401">
                    <a:moveTo>
                      <a:pt x="90" y="0"/>
                    </a:moveTo>
                    <a:lnTo>
                      <a:pt x="26" y="0"/>
                    </a:lnTo>
                    <a:lnTo>
                      <a:pt x="26" y="140"/>
                    </a:lnTo>
                    <a:lnTo>
                      <a:pt x="0" y="140"/>
                    </a:lnTo>
                    <a:lnTo>
                      <a:pt x="0" y="401"/>
                    </a:lnTo>
                    <a:lnTo>
                      <a:pt x="116" y="401"/>
                    </a:lnTo>
                    <a:lnTo>
                      <a:pt x="116" y="140"/>
                    </a:lnTo>
                    <a:lnTo>
                      <a:pt x="90" y="140"/>
                    </a:lnTo>
                    <a:lnTo>
                      <a:pt x="9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pPr defTabSz="228554">
                  <a:defRPr/>
                </a:pPr>
                <a:endParaRPr lang="en-US" sz="900">
                  <a:solidFill>
                    <a:srgbClr val="172144"/>
                  </a:solidFill>
                  <a:latin typeface="Calibri"/>
                </a:endParaRPr>
              </a:p>
            </p:txBody>
          </p:sp>
          <p:sp>
            <p:nvSpPr>
              <p:cNvPr id="52" name="Freeform 297">
                <a:extLst>
                  <a:ext uri="{FF2B5EF4-FFF2-40B4-BE49-F238E27FC236}">
                    <a16:creationId xmlns:a16="http://schemas.microsoft.com/office/drawing/2014/main" id="{D4E40C40-420C-442F-8FAC-96E3113C1C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48774" y="4227958"/>
                <a:ext cx="163273" cy="564115"/>
              </a:xfrm>
              <a:custGeom>
                <a:avLst/>
                <a:gdLst>
                  <a:gd name="T0" fmla="*/ 90 w 116"/>
                  <a:gd name="T1" fmla="*/ 0 h 401"/>
                  <a:gd name="T2" fmla="*/ 26 w 116"/>
                  <a:gd name="T3" fmla="*/ 0 h 401"/>
                  <a:gd name="T4" fmla="*/ 26 w 116"/>
                  <a:gd name="T5" fmla="*/ 140 h 401"/>
                  <a:gd name="T6" fmla="*/ 0 w 116"/>
                  <a:gd name="T7" fmla="*/ 140 h 401"/>
                  <a:gd name="T8" fmla="*/ 0 w 116"/>
                  <a:gd name="T9" fmla="*/ 401 h 401"/>
                  <a:gd name="T10" fmla="*/ 116 w 116"/>
                  <a:gd name="T11" fmla="*/ 401 h 401"/>
                  <a:gd name="T12" fmla="*/ 116 w 116"/>
                  <a:gd name="T13" fmla="*/ 140 h 401"/>
                  <a:gd name="T14" fmla="*/ 90 w 116"/>
                  <a:gd name="T15" fmla="*/ 140 h 401"/>
                  <a:gd name="T16" fmla="*/ 90 w 116"/>
                  <a:gd name="T17" fmla="*/ 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6" h="401">
                    <a:moveTo>
                      <a:pt x="90" y="0"/>
                    </a:moveTo>
                    <a:lnTo>
                      <a:pt x="26" y="0"/>
                    </a:lnTo>
                    <a:lnTo>
                      <a:pt x="26" y="140"/>
                    </a:lnTo>
                    <a:lnTo>
                      <a:pt x="0" y="140"/>
                    </a:lnTo>
                    <a:lnTo>
                      <a:pt x="0" y="401"/>
                    </a:lnTo>
                    <a:lnTo>
                      <a:pt x="116" y="401"/>
                    </a:lnTo>
                    <a:lnTo>
                      <a:pt x="116" y="140"/>
                    </a:lnTo>
                    <a:lnTo>
                      <a:pt x="90" y="140"/>
                    </a:lnTo>
                    <a:lnTo>
                      <a:pt x="9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pPr defTabSz="228554">
                  <a:defRPr/>
                </a:pPr>
                <a:endParaRPr lang="en-US" sz="900">
                  <a:solidFill>
                    <a:srgbClr val="172144"/>
                  </a:solidFill>
                  <a:latin typeface="Calibri"/>
                </a:endParaRPr>
              </a:p>
            </p:txBody>
          </p:sp>
          <p:sp>
            <p:nvSpPr>
              <p:cNvPr id="53" name="Freeform 298">
                <a:extLst>
                  <a:ext uri="{FF2B5EF4-FFF2-40B4-BE49-F238E27FC236}">
                    <a16:creationId xmlns:a16="http://schemas.microsoft.com/office/drawing/2014/main" id="{6BB25E7F-83EC-4384-9471-A6700F564B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365402" y="4227958"/>
                <a:ext cx="163273" cy="564115"/>
              </a:xfrm>
              <a:custGeom>
                <a:avLst/>
                <a:gdLst>
                  <a:gd name="T0" fmla="*/ 90 w 116"/>
                  <a:gd name="T1" fmla="*/ 0 h 401"/>
                  <a:gd name="T2" fmla="*/ 26 w 116"/>
                  <a:gd name="T3" fmla="*/ 0 h 401"/>
                  <a:gd name="T4" fmla="*/ 26 w 116"/>
                  <a:gd name="T5" fmla="*/ 140 h 401"/>
                  <a:gd name="T6" fmla="*/ 0 w 116"/>
                  <a:gd name="T7" fmla="*/ 140 h 401"/>
                  <a:gd name="T8" fmla="*/ 0 w 116"/>
                  <a:gd name="T9" fmla="*/ 401 h 401"/>
                  <a:gd name="T10" fmla="*/ 116 w 116"/>
                  <a:gd name="T11" fmla="*/ 401 h 401"/>
                  <a:gd name="T12" fmla="*/ 116 w 116"/>
                  <a:gd name="T13" fmla="*/ 140 h 401"/>
                  <a:gd name="T14" fmla="*/ 90 w 116"/>
                  <a:gd name="T15" fmla="*/ 140 h 401"/>
                  <a:gd name="T16" fmla="*/ 90 w 116"/>
                  <a:gd name="T17" fmla="*/ 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6" h="401">
                    <a:moveTo>
                      <a:pt x="90" y="0"/>
                    </a:moveTo>
                    <a:lnTo>
                      <a:pt x="26" y="0"/>
                    </a:lnTo>
                    <a:lnTo>
                      <a:pt x="26" y="140"/>
                    </a:lnTo>
                    <a:lnTo>
                      <a:pt x="0" y="140"/>
                    </a:lnTo>
                    <a:lnTo>
                      <a:pt x="0" y="401"/>
                    </a:lnTo>
                    <a:lnTo>
                      <a:pt x="116" y="401"/>
                    </a:lnTo>
                    <a:lnTo>
                      <a:pt x="116" y="140"/>
                    </a:lnTo>
                    <a:lnTo>
                      <a:pt x="90" y="140"/>
                    </a:lnTo>
                    <a:lnTo>
                      <a:pt x="9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pPr defTabSz="228554">
                  <a:defRPr/>
                </a:pPr>
                <a:endParaRPr lang="en-US" sz="900">
                  <a:solidFill>
                    <a:srgbClr val="172144"/>
                  </a:solidFill>
                  <a:latin typeface="Calibri"/>
                </a:endParaRPr>
              </a:p>
            </p:txBody>
          </p:sp>
          <p:sp>
            <p:nvSpPr>
              <p:cNvPr id="54" name="Freeform 299">
                <a:extLst>
                  <a:ext uri="{FF2B5EF4-FFF2-40B4-BE49-F238E27FC236}">
                    <a16:creationId xmlns:a16="http://schemas.microsoft.com/office/drawing/2014/main" id="{4356BA25-23D0-4BFD-B26F-2C4897B800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782030" y="4227958"/>
                <a:ext cx="163273" cy="564115"/>
              </a:xfrm>
              <a:custGeom>
                <a:avLst/>
                <a:gdLst>
                  <a:gd name="T0" fmla="*/ 90 w 116"/>
                  <a:gd name="T1" fmla="*/ 140 h 401"/>
                  <a:gd name="T2" fmla="*/ 90 w 116"/>
                  <a:gd name="T3" fmla="*/ 0 h 401"/>
                  <a:gd name="T4" fmla="*/ 26 w 116"/>
                  <a:gd name="T5" fmla="*/ 0 h 401"/>
                  <a:gd name="T6" fmla="*/ 26 w 116"/>
                  <a:gd name="T7" fmla="*/ 140 h 401"/>
                  <a:gd name="T8" fmla="*/ 0 w 116"/>
                  <a:gd name="T9" fmla="*/ 140 h 401"/>
                  <a:gd name="T10" fmla="*/ 0 w 116"/>
                  <a:gd name="T11" fmla="*/ 401 h 401"/>
                  <a:gd name="T12" fmla="*/ 116 w 116"/>
                  <a:gd name="T13" fmla="*/ 401 h 401"/>
                  <a:gd name="T14" fmla="*/ 116 w 116"/>
                  <a:gd name="T15" fmla="*/ 140 h 401"/>
                  <a:gd name="T16" fmla="*/ 90 w 116"/>
                  <a:gd name="T17" fmla="*/ 14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6" h="401">
                    <a:moveTo>
                      <a:pt x="90" y="140"/>
                    </a:moveTo>
                    <a:lnTo>
                      <a:pt x="90" y="0"/>
                    </a:lnTo>
                    <a:lnTo>
                      <a:pt x="26" y="0"/>
                    </a:lnTo>
                    <a:lnTo>
                      <a:pt x="26" y="140"/>
                    </a:lnTo>
                    <a:lnTo>
                      <a:pt x="0" y="140"/>
                    </a:lnTo>
                    <a:lnTo>
                      <a:pt x="0" y="401"/>
                    </a:lnTo>
                    <a:lnTo>
                      <a:pt x="116" y="401"/>
                    </a:lnTo>
                    <a:lnTo>
                      <a:pt x="116" y="140"/>
                    </a:lnTo>
                    <a:lnTo>
                      <a:pt x="90" y="14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pPr defTabSz="228554">
                  <a:defRPr/>
                </a:pPr>
                <a:endParaRPr lang="en-US" sz="900">
                  <a:solidFill>
                    <a:srgbClr val="172144"/>
                  </a:solidFill>
                  <a:latin typeface="Calibri"/>
                </a:endParaRPr>
              </a:p>
            </p:txBody>
          </p:sp>
        </p:grp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FFB55385-94CA-4A68-987A-BA3AE271AE59}"/>
                </a:ext>
              </a:extLst>
            </p:cNvPr>
            <p:cNvGrpSpPr/>
            <p:nvPr/>
          </p:nvGrpSpPr>
          <p:grpSpPr>
            <a:xfrm>
              <a:off x="8595281" y="8384141"/>
              <a:ext cx="2628934" cy="423828"/>
              <a:chOff x="10446192" y="8894211"/>
              <a:chExt cx="3499111" cy="564115"/>
            </a:xfrm>
            <a:grpFill/>
          </p:grpSpPr>
          <p:sp>
            <p:nvSpPr>
              <p:cNvPr id="56" name="Freeform 300">
                <a:extLst>
                  <a:ext uri="{FF2B5EF4-FFF2-40B4-BE49-F238E27FC236}">
                    <a16:creationId xmlns:a16="http://schemas.microsoft.com/office/drawing/2014/main" id="{8B7AFB23-E578-4835-9392-7AE9ACB6A6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782030" y="8894211"/>
                <a:ext cx="163273" cy="564115"/>
              </a:xfrm>
              <a:custGeom>
                <a:avLst/>
                <a:gdLst>
                  <a:gd name="T0" fmla="*/ 0 w 116"/>
                  <a:gd name="T1" fmla="*/ 261 h 401"/>
                  <a:gd name="T2" fmla="*/ 26 w 116"/>
                  <a:gd name="T3" fmla="*/ 261 h 401"/>
                  <a:gd name="T4" fmla="*/ 26 w 116"/>
                  <a:gd name="T5" fmla="*/ 401 h 401"/>
                  <a:gd name="T6" fmla="*/ 90 w 116"/>
                  <a:gd name="T7" fmla="*/ 401 h 401"/>
                  <a:gd name="T8" fmla="*/ 90 w 116"/>
                  <a:gd name="T9" fmla="*/ 261 h 401"/>
                  <a:gd name="T10" fmla="*/ 116 w 116"/>
                  <a:gd name="T11" fmla="*/ 261 h 401"/>
                  <a:gd name="T12" fmla="*/ 116 w 116"/>
                  <a:gd name="T13" fmla="*/ 0 h 401"/>
                  <a:gd name="T14" fmla="*/ 0 w 116"/>
                  <a:gd name="T15" fmla="*/ 0 h 401"/>
                  <a:gd name="T16" fmla="*/ 0 w 116"/>
                  <a:gd name="T17" fmla="*/ 261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6" h="401">
                    <a:moveTo>
                      <a:pt x="0" y="261"/>
                    </a:moveTo>
                    <a:lnTo>
                      <a:pt x="26" y="261"/>
                    </a:lnTo>
                    <a:lnTo>
                      <a:pt x="26" y="401"/>
                    </a:lnTo>
                    <a:lnTo>
                      <a:pt x="90" y="401"/>
                    </a:lnTo>
                    <a:lnTo>
                      <a:pt x="90" y="261"/>
                    </a:lnTo>
                    <a:lnTo>
                      <a:pt x="116" y="261"/>
                    </a:lnTo>
                    <a:lnTo>
                      <a:pt x="116" y="0"/>
                    </a:lnTo>
                    <a:lnTo>
                      <a:pt x="0" y="0"/>
                    </a:lnTo>
                    <a:lnTo>
                      <a:pt x="0" y="26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pPr defTabSz="228554">
                  <a:defRPr/>
                </a:pPr>
                <a:endParaRPr lang="en-US" sz="900">
                  <a:solidFill>
                    <a:srgbClr val="172144"/>
                  </a:solidFill>
                  <a:latin typeface="Calibri"/>
                </a:endParaRPr>
              </a:p>
            </p:txBody>
          </p:sp>
          <p:sp>
            <p:nvSpPr>
              <p:cNvPr id="57" name="Freeform 301">
                <a:extLst>
                  <a:ext uri="{FF2B5EF4-FFF2-40B4-BE49-F238E27FC236}">
                    <a16:creationId xmlns:a16="http://schemas.microsoft.com/office/drawing/2014/main" id="{67FA26CC-5445-47D4-9089-239246FC7D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365402" y="8894211"/>
                <a:ext cx="163273" cy="564115"/>
              </a:xfrm>
              <a:custGeom>
                <a:avLst/>
                <a:gdLst>
                  <a:gd name="T0" fmla="*/ 0 w 116"/>
                  <a:gd name="T1" fmla="*/ 261 h 401"/>
                  <a:gd name="T2" fmla="*/ 26 w 116"/>
                  <a:gd name="T3" fmla="*/ 261 h 401"/>
                  <a:gd name="T4" fmla="*/ 26 w 116"/>
                  <a:gd name="T5" fmla="*/ 401 h 401"/>
                  <a:gd name="T6" fmla="*/ 90 w 116"/>
                  <a:gd name="T7" fmla="*/ 401 h 401"/>
                  <a:gd name="T8" fmla="*/ 90 w 116"/>
                  <a:gd name="T9" fmla="*/ 261 h 401"/>
                  <a:gd name="T10" fmla="*/ 116 w 116"/>
                  <a:gd name="T11" fmla="*/ 261 h 401"/>
                  <a:gd name="T12" fmla="*/ 116 w 116"/>
                  <a:gd name="T13" fmla="*/ 0 h 401"/>
                  <a:gd name="T14" fmla="*/ 0 w 116"/>
                  <a:gd name="T15" fmla="*/ 0 h 401"/>
                  <a:gd name="T16" fmla="*/ 0 w 116"/>
                  <a:gd name="T17" fmla="*/ 261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6" h="401">
                    <a:moveTo>
                      <a:pt x="0" y="261"/>
                    </a:moveTo>
                    <a:lnTo>
                      <a:pt x="26" y="261"/>
                    </a:lnTo>
                    <a:lnTo>
                      <a:pt x="26" y="401"/>
                    </a:lnTo>
                    <a:lnTo>
                      <a:pt x="90" y="401"/>
                    </a:lnTo>
                    <a:lnTo>
                      <a:pt x="90" y="261"/>
                    </a:lnTo>
                    <a:lnTo>
                      <a:pt x="116" y="261"/>
                    </a:lnTo>
                    <a:lnTo>
                      <a:pt x="116" y="0"/>
                    </a:lnTo>
                    <a:lnTo>
                      <a:pt x="0" y="0"/>
                    </a:lnTo>
                    <a:lnTo>
                      <a:pt x="0" y="26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pPr defTabSz="228554">
                  <a:defRPr/>
                </a:pPr>
                <a:endParaRPr lang="en-US" sz="900">
                  <a:solidFill>
                    <a:srgbClr val="172144"/>
                  </a:solidFill>
                  <a:latin typeface="Calibri"/>
                </a:endParaRPr>
              </a:p>
            </p:txBody>
          </p:sp>
          <p:sp>
            <p:nvSpPr>
              <p:cNvPr id="58" name="Freeform 302">
                <a:extLst>
                  <a:ext uri="{FF2B5EF4-FFF2-40B4-BE49-F238E27FC236}">
                    <a16:creationId xmlns:a16="http://schemas.microsoft.com/office/drawing/2014/main" id="{5FA6A00D-862D-4B22-99E9-6356E89DA1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48774" y="8894211"/>
                <a:ext cx="163273" cy="564115"/>
              </a:xfrm>
              <a:custGeom>
                <a:avLst/>
                <a:gdLst>
                  <a:gd name="T0" fmla="*/ 0 w 116"/>
                  <a:gd name="T1" fmla="*/ 261 h 401"/>
                  <a:gd name="T2" fmla="*/ 26 w 116"/>
                  <a:gd name="T3" fmla="*/ 261 h 401"/>
                  <a:gd name="T4" fmla="*/ 26 w 116"/>
                  <a:gd name="T5" fmla="*/ 401 h 401"/>
                  <a:gd name="T6" fmla="*/ 90 w 116"/>
                  <a:gd name="T7" fmla="*/ 401 h 401"/>
                  <a:gd name="T8" fmla="*/ 90 w 116"/>
                  <a:gd name="T9" fmla="*/ 261 h 401"/>
                  <a:gd name="T10" fmla="*/ 116 w 116"/>
                  <a:gd name="T11" fmla="*/ 261 h 401"/>
                  <a:gd name="T12" fmla="*/ 116 w 116"/>
                  <a:gd name="T13" fmla="*/ 0 h 401"/>
                  <a:gd name="T14" fmla="*/ 0 w 116"/>
                  <a:gd name="T15" fmla="*/ 0 h 401"/>
                  <a:gd name="T16" fmla="*/ 0 w 116"/>
                  <a:gd name="T17" fmla="*/ 261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6" h="401">
                    <a:moveTo>
                      <a:pt x="0" y="261"/>
                    </a:moveTo>
                    <a:lnTo>
                      <a:pt x="26" y="261"/>
                    </a:lnTo>
                    <a:lnTo>
                      <a:pt x="26" y="401"/>
                    </a:lnTo>
                    <a:lnTo>
                      <a:pt x="90" y="401"/>
                    </a:lnTo>
                    <a:lnTo>
                      <a:pt x="90" y="261"/>
                    </a:lnTo>
                    <a:lnTo>
                      <a:pt x="116" y="261"/>
                    </a:lnTo>
                    <a:lnTo>
                      <a:pt x="116" y="0"/>
                    </a:lnTo>
                    <a:lnTo>
                      <a:pt x="0" y="0"/>
                    </a:lnTo>
                    <a:lnTo>
                      <a:pt x="0" y="26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pPr defTabSz="228554">
                  <a:defRPr/>
                </a:pPr>
                <a:endParaRPr lang="en-US" sz="900">
                  <a:solidFill>
                    <a:srgbClr val="172144"/>
                  </a:solidFill>
                  <a:latin typeface="Calibri"/>
                </a:endParaRPr>
              </a:p>
            </p:txBody>
          </p:sp>
          <p:sp>
            <p:nvSpPr>
              <p:cNvPr id="59" name="Freeform 303">
                <a:extLst>
                  <a:ext uri="{FF2B5EF4-FFF2-40B4-BE49-F238E27FC236}">
                    <a16:creationId xmlns:a16="http://schemas.microsoft.com/office/drawing/2014/main" id="{5B8028BC-BCE5-4B06-ADF1-E683EBAA28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530738" y="8894211"/>
                <a:ext cx="163273" cy="564115"/>
              </a:xfrm>
              <a:custGeom>
                <a:avLst/>
                <a:gdLst>
                  <a:gd name="T0" fmla="*/ 0 w 116"/>
                  <a:gd name="T1" fmla="*/ 261 h 401"/>
                  <a:gd name="T2" fmla="*/ 26 w 116"/>
                  <a:gd name="T3" fmla="*/ 261 h 401"/>
                  <a:gd name="T4" fmla="*/ 26 w 116"/>
                  <a:gd name="T5" fmla="*/ 401 h 401"/>
                  <a:gd name="T6" fmla="*/ 90 w 116"/>
                  <a:gd name="T7" fmla="*/ 401 h 401"/>
                  <a:gd name="T8" fmla="*/ 90 w 116"/>
                  <a:gd name="T9" fmla="*/ 261 h 401"/>
                  <a:gd name="T10" fmla="*/ 116 w 116"/>
                  <a:gd name="T11" fmla="*/ 261 h 401"/>
                  <a:gd name="T12" fmla="*/ 116 w 116"/>
                  <a:gd name="T13" fmla="*/ 0 h 401"/>
                  <a:gd name="T14" fmla="*/ 0 w 116"/>
                  <a:gd name="T15" fmla="*/ 0 h 401"/>
                  <a:gd name="T16" fmla="*/ 0 w 116"/>
                  <a:gd name="T17" fmla="*/ 261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6" h="401">
                    <a:moveTo>
                      <a:pt x="0" y="261"/>
                    </a:moveTo>
                    <a:lnTo>
                      <a:pt x="26" y="261"/>
                    </a:lnTo>
                    <a:lnTo>
                      <a:pt x="26" y="401"/>
                    </a:lnTo>
                    <a:lnTo>
                      <a:pt x="90" y="401"/>
                    </a:lnTo>
                    <a:lnTo>
                      <a:pt x="90" y="261"/>
                    </a:lnTo>
                    <a:lnTo>
                      <a:pt x="116" y="261"/>
                    </a:lnTo>
                    <a:lnTo>
                      <a:pt x="116" y="0"/>
                    </a:lnTo>
                    <a:lnTo>
                      <a:pt x="0" y="0"/>
                    </a:lnTo>
                    <a:lnTo>
                      <a:pt x="0" y="26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pPr defTabSz="228554">
                  <a:defRPr/>
                </a:pPr>
                <a:endParaRPr lang="en-US" sz="900">
                  <a:solidFill>
                    <a:srgbClr val="172144"/>
                  </a:solidFill>
                  <a:latin typeface="Calibri"/>
                </a:endParaRPr>
              </a:p>
            </p:txBody>
          </p:sp>
          <p:sp>
            <p:nvSpPr>
              <p:cNvPr id="60" name="Freeform 304">
                <a:extLst>
                  <a:ext uri="{FF2B5EF4-FFF2-40B4-BE49-F238E27FC236}">
                    <a16:creationId xmlns:a16="http://schemas.microsoft.com/office/drawing/2014/main" id="{B2629B36-6468-4CE8-BE14-B8B7D2FD6A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14110" y="8894211"/>
                <a:ext cx="163273" cy="564115"/>
              </a:xfrm>
              <a:custGeom>
                <a:avLst/>
                <a:gdLst>
                  <a:gd name="T0" fmla="*/ 0 w 116"/>
                  <a:gd name="T1" fmla="*/ 261 h 401"/>
                  <a:gd name="T2" fmla="*/ 26 w 116"/>
                  <a:gd name="T3" fmla="*/ 261 h 401"/>
                  <a:gd name="T4" fmla="*/ 26 w 116"/>
                  <a:gd name="T5" fmla="*/ 401 h 401"/>
                  <a:gd name="T6" fmla="*/ 90 w 116"/>
                  <a:gd name="T7" fmla="*/ 401 h 401"/>
                  <a:gd name="T8" fmla="*/ 90 w 116"/>
                  <a:gd name="T9" fmla="*/ 261 h 401"/>
                  <a:gd name="T10" fmla="*/ 116 w 116"/>
                  <a:gd name="T11" fmla="*/ 261 h 401"/>
                  <a:gd name="T12" fmla="*/ 116 w 116"/>
                  <a:gd name="T13" fmla="*/ 0 h 401"/>
                  <a:gd name="T14" fmla="*/ 0 w 116"/>
                  <a:gd name="T15" fmla="*/ 0 h 401"/>
                  <a:gd name="T16" fmla="*/ 0 w 116"/>
                  <a:gd name="T17" fmla="*/ 261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6" h="401">
                    <a:moveTo>
                      <a:pt x="0" y="261"/>
                    </a:moveTo>
                    <a:lnTo>
                      <a:pt x="26" y="261"/>
                    </a:lnTo>
                    <a:lnTo>
                      <a:pt x="26" y="401"/>
                    </a:lnTo>
                    <a:lnTo>
                      <a:pt x="90" y="401"/>
                    </a:lnTo>
                    <a:lnTo>
                      <a:pt x="90" y="261"/>
                    </a:lnTo>
                    <a:lnTo>
                      <a:pt x="116" y="261"/>
                    </a:lnTo>
                    <a:lnTo>
                      <a:pt x="116" y="0"/>
                    </a:lnTo>
                    <a:lnTo>
                      <a:pt x="0" y="0"/>
                    </a:lnTo>
                    <a:lnTo>
                      <a:pt x="0" y="26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pPr defTabSz="228554">
                  <a:defRPr/>
                </a:pPr>
                <a:endParaRPr lang="en-US" sz="900">
                  <a:solidFill>
                    <a:srgbClr val="172144"/>
                  </a:solidFill>
                  <a:latin typeface="Calibri"/>
                </a:endParaRPr>
              </a:p>
            </p:txBody>
          </p:sp>
          <p:sp>
            <p:nvSpPr>
              <p:cNvPr id="61" name="Freeform 305">
                <a:extLst>
                  <a:ext uri="{FF2B5EF4-FFF2-40B4-BE49-F238E27FC236}">
                    <a16:creationId xmlns:a16="http://schemas.microsoft.com/office/drawing/2014/main" id="{A60AE0DF-67BB-44AA-BCB0-96DE61AF2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97483" y="8894211"/>
                <a:ext cx="163273" cy="564115"/>
              </a:xfrm>
              <a:custGeom>
                <a:avLst/>
                <a:gdLst>
                  <a:gd name="T0" fmla="*/ 0 w 116"/>
                  <a:gd name="T1" fmla="*/ 261 h 401"/>
                  <a:gd name="T2" fmla="*/ 26 w 116"/>
                  <a:gd name="T3" fmla="*/ 261 h 401"/>
                  <a:gd name="T4" fmla="*/ 26 w 116"/>
                  <a:gd name="T5" fmla="*/ 401 h 401"/>
                  <a:gd name="T6" fmla="*/ 90 w 116"/>
                  <a:gd name="T7" fmla="*/ 401 h 401"/>
                  <a:gd name="T8" fmla="*/ 90 w 116"/>
                  <a:gd name="T9" fmla="*/ 261 h 401"/>
                  <a:gd name="T10" fmla="*/ 116 w 116"/>
                  <a:gd name="T11" fmla="*/ 261 h 401"/>
                  <a:gd name="T12" fmla="*/ 116 w 116"/>
                  <a:gd name="T13" fmla="*/ 0 h 401"/>
                  <a:gd name="T14" fmla="*/ 0 w 116"/>
                  <a:gd name="T15" fmla="*/ 0 h 401"/>
                  <a:gd name="T16" fmla="*/ 0 w 116"/>
                  <a:gd name="T17" fmla="*/ 261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6" h="401">
                    <a:moveTo>
                      <a:pt x="0" y="261"/>
                    </a:moveTo>
                    <a:lnTo>
                      <a:pt x="26" y="261"/>
                    </a:lnTo>
                    <a:lnTo>
                      <a:pt x="26" y="401"/>
                    </a:lnTo>
                    <a:lnTo>
                      <a:pt x="90" y="401"/>
                    </a:lnTo>
                    <a:lnTo>
                      <a:pt x="90" y="261"/>
                    </a:lnTo>
                    <a:lnTo>
                      <a:pt x="116" y="261"/>
                    </a:lnTo>
                    <a:lnTo>
                      <a:pt x="116" y="0"/>
                    </a:lnTo>
                    <a:lnTo>
                      <a:pt x="0" y="0"/>
                    </a:lnTo>
                    <a:lnTo>
                      <a:pt x="0" y="26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pPr defTabSz="228554">
                  <a:defRPr/>
                </a:pPr>
                <a:endParaRPr lang="en-US" sz="900">
                  <a:solidFill>
                    <a:srgbClr val="172144"/>
                  </a:solidFill>
                  <a:latin typeface="Calibri"/>
                </a:endParaRPr>
              </a:p>
            </p:txBody>
          </p:sp>
          <p:sp>
            <p:nvSpPr>
              <p:cNvPr id="62" name="Freeform 306">
                <a:extLst>
                  <a:ext uri="{FF2B5EF4-FFF2-40B4-BE49-F238E27FC236}">
                    <a16:creationId xmlns:a16="http://schemas.microsoft.com/office/drawing/2014/main" id="{5A7F4302-7307-4825-A177-70587CAFBA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79448" y="8894211"/>
                <a:ext cx="163273" cy="564115"/>
              </a:xfrm>
              <a:custGeom>
                <a:avLst/>
                <a:gdLst>
                  <a:gd name="T0" fmla="*/ 0 w 116"/>
                  <a:gd name="T1" fmla="*/ 261 h 401"/>
                  <a:gd name="T2" fmla="*/ 26 w 116"/>
                  <a:gd name="T3" fmla="*/ 261 h 401"/>
                  <a:gd name="T4" fmla="*/ 26 w 116"/>
                  <a:gd name="T5" fmla="*/ 401 h 401"/>
                  <a:gd name="T6" fmla="*/ 90 w 116"/>
                  <a:gd name="T7" fmla="*/ 401 h 401"/>
                  <a:gd name="T8" fmla="*/ 90 w 116"/>
                  <a:gd name="T9" fmla="*/ 261 h 401"/>
                  <a:gd name="T10" fmla="*/ 116 w 116"/>
                  <a:gd name="T11" fmla="*/ 261 h 401"/>
                  <a:gd name="T12" fmla="*/ 116 w 116"/>
                  <a:gd name="T13" fmla="*/ 0 h 401"/>
                  <a:gd name="T14" fmla="*/ 0 w 116"/>
                  <a:gd name="T15" fmla="*/ 0 h 401"/>
                  <a:gd name="T16" fmla="*/ 0 w 116"/>
                  <a:gd name="T17" fmla="*/ 261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6" h="401">
                    <a:moveTo>
                      <a:pt x="0" y="261"/>
                    </a:moveTo>
                    <a:lnTo>
                      <a:pt x="26" y="261"/>
                    </a:lnTo>
                    <a:lnTo>
                      <a:pt x="26" y="401"/>
                    </a:lnTo>
                    <a:lnTo>
                      <a:pt x="90" y="401"/>
                    </a:lnTo>
                    <a:lnTo>
                      <a:pt x="90" y="261"/>
                    </a:lnTo>
                    <a:lnTo>
                      <a:pt x="116" y="261"/>
                    </a:lnTo>
                    <a:lnTo>
                      <a:pt x="116" y="0"/>
                    </a:lnTo>
                    <a:lnTo>
                      <a:pt x="0" y="0"/>
                    </a:lnTo>
                    <a:lnTo>
                      <a:pt x="0" y="26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pPr defTabSz="228554">
                  <a:defRPr/>
                </a:pPr>
                <a:endParaRPr lang="en-US" sz="900">
                  <a:solidFill>
                    <a:srgbClr val="172144"/>
                  </a:solidFill>
                  <a:latin typeface="Calibri"/>
                </a:endParaRPr>
              </a:p>
            </p:txBody>
          </p:sp>
          <p:sp>
            <p:nvSpPr>
              <p:cNvPr id="63" name="Freeform 307">
                <a:extLst>
                  <a:ext uri="{FF2B5EF4-FFF2-40B4-BE49-F238E27FC236}">
                    <a16:creationId xmlns:a16="http://schemas.microsoft.com/office/drawing/2014/main" id="{13B2DA00-AB9D-4703-B3BA-A2E80243EE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62820" y="8894211"/>
                <a:ext cx="163273" cy="564115"/>
              </a:xfrm>
              <a:custGeom>
                <a:avLst/>
                <a:gdLst>
                  <a:gd name="T0" fmla="*/ 0 w 116"/>
                  <a:gd name="T1" fmla="*/ 261 h 401"/>
                  <a:gd name="T2" fmla="*/ 26 w 116"/>
                  <a:gd name="T3" fmla="*/ 261 h 401"/>
                  <a:gd name="T4" fmla="*/ 26 w 116"/>
                  <a:gd name="T5" fmla="*/ 401 h 401"/>
                  <a:gd name="T6" fmla="*/ 90 w 116"/>
                  <a:gd name="T7" fmla="*/ 401 h 401"/>
                  <a:gd name="T8" fmla="*/ 90 w 116"/>
                  <a:gd name="T9" fmla="*/ 261 h 401"/>
                  <a:gd name="T10" fmla="*/ 116 w 116"/>
                  <a:gd name="T11" fmla="*/ 261 h 401"/>
                  <a:gd name="T12" fmla="*/ 116 w 116"/>
                  <a:gd name="T13" fmla="*/ 0 h 401"/>
                  <a:gd name="T14" fmla="*/ 0 w 116"/>
                  <a:gd name="T15" fmla="*/ 0 h 401"/>
                  <a:gd name="T16" fmla="*/ 0 w 116"/>
                  <a:gd name="T17" fmla="*/ 261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6" h="401">
                    <a:moveTo>
                      <a:pt x="0" y="261"/>
                    </a:moveTo>
                    <a:lnTo>
                      <a:pt x="26" y="261"/>
                    </a:lnTo>
                    <a:lnTo>
                      <a:pt x="26" y="401"/>
                    </a:lnTo>
                    <a:lnTo>
                      <a:pt x="90" y="401"/>
                    </a:lnTo>
                    <a:lnTo>
                      <a:pt x="90" y="261"/>
                    </a:lnTo>
                    <a:lnTo>
                      <a:pt x="116" y="261"/>
                    </a:lnTo>
                    <a:lnTo>
                      <a:pt x="116" y="0"/>
                    </a:lnTo>
                    <a:lnTo>
                      <a:pt x="0" y="0"/>
                    </a:lnTo>
                    <a:lnTo>
                      <a:pt x="0" y="26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pPr defTabSz="228554">
                  <a:defRPr/>
                </a:pPr>
                <a:endParaRPr lang="en-US" sz="900">
                  <a:solidFill>
                    <a:srgbClr val="172144"/>
                  </a:solidFill>
                  <a:latin typeface="Calibri"/>
                </a:endParaRPr>
              </a:p>
            </p:txBody>
          </p:sp>
          <p:sp>
            <p:nvSpPr>
              <p:cNvPr id="64" name="Freeform 308">
                <a:extLst>
                  <a:ext uri="{FF2B5EF4-FFF2-40B4-BE49-F238E27FC236}">
                    <a16:creationId xmlns:a16="http://schemas.microsoft.com/office/drawing/2014/main" id="{17963501-8C4C-4746-A21F-3EA6BA127C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46192" y="8894211"/>
                <a:ext cx="163273" cy="564115"/>
              </a:xfrm>
              <a:custGeom>
                <a:avLst/>
                <a:gdLst>
                  <a:gd name="T0" fmla="*/ 0 w 116"/>
                  <a:gd name="T1" fmla="*/ 261 h 401"/>
                  <a:gd name="T2" fmla="*/ 26 w 116"/>
                  <a:gd name="T3" fmla="*/ 261 h 401"/>
                  <a:gd name="T4" fmla="*/ 26 w 116"/>
                  <a:gd name="T5" fmla="*/ 401 h 401"/>
                  <a:gd name="T6" fmla="*/ 90 w 116"/>
                  <a:gd name="T7" fmla="*/ 401 h 401"/>
                  <a:gd name="T8" fmla="*/ 90 w 116"/>
                  <a:gd name="T9" fmla="*/ 261 h 401"/>
                  <a:gd name="T10" fmla="*/ 116 w 116"/>
                  <a:gd name="T11" fmla="*/ 261 h 401"/>
                  <a:gd name="T12" fmla="*/ 116 w 116"/>
                  <a:gd name="T13" fmla="*/ 0 h 401"/>
                  <a:gd name="T14" fmla="*/ 0 w 116"/>
                  <a:gd name="T15" fmla="*/ 0 h 401"/>
                  <a:gd name="T16" fmla="*/ 0 w 116"/>
                  <a:gd name="T17" fmla="*/ 261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6" h="401">
                    <a:moveTo>
                      <a:pt x="0" y="261"/>
                    </a:moveTo>
                    <a:lnTo>
                      <a:pt x="26" y="261"/>
                    </a:lnTo>
                    <a:lnTo>
                      <a:pt x="26" y="401"/>
                    </a:lnTo>
                    <a:lnTo>
                      <a:pt x="90" y="401"/>
                    </a:lnTo>
                    <a:lnTo>
                      <a:pt x="90" y="261"/>
                    </a:lnTo>
                    <a:lnTo>
                      <a:pt x="116" y="261"/>
                    </a:lnTo>
                    <a:lnTo>
                      <a:pt x="116" y="0"/>
                    </a:lnTo>
                    <a:lnTo>
                      <a:pt x="0" y="0"/>
                    </a:lnTo>
                    <a:lnTo>
                      <a:pt x="0" y="26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pPr defTabSz="228554">
                  <a:defRPr/>
                </a:pPr>
                <a:endParaRPr lang="en-US" sz="900">
                  <a:solidFill>
                    <a:srgbClr val="172144"/>
                  </a:solidFill>
                  <a:latin typeface="Calibri"/>
                </a:endParaRPr>
              </a:p>
            </p:txBody>
          </p:sp>
        </p:grp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BA9BE43F-F9EE-4B52-BA14-08B767990EFD}"/>
                </a:ext>
              </a:extLst>
            </p:cNvPr>
            <p:cNvGrpSpPr/>
            <p:nvPr/>
          </p:nvGrpSpPr>
          <p:grpSpPr>
            <a:xfrm>
              <a:off x="11451575" y="5528326"/>
              <a:ext cx="422999" cy="2629633"/>
              <a:chOff x="14247920" y="5093121"/>
              <a:chExt cx="563011" cy="3500042"/>
            </a:xfrm>
            <a:grpFill/>
          </p:grpSpPr>
          <p:sp>
            <p:nvSpPr>
              <p:cNvPr id="66" name="Freeform 309">
                <a:extLst>
                  <a:ext uri="{FF2B5EF4-FFF2-40B4-BE49-F238E27FC236}">
                    <a16:creationId xmlns:a16="http://schemas.microsoft.com/office/drawing/2014/main" id="{1B3401FD-3B5D-4052-AE85-09463773D4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247920" y="5093121"/>
                <a:ext cx="563011" cy="163185"/>
              </a:xfrm>
              <a:custGeom>
                <a:avLst/>
                <a:gdLst>
                  <a:gd name="T0" fmla="*/ 260 w 400"/>
                  <a:gd name="T1" fmla="*/ 26 h 116"/>
                  <a:gd name="T2" fmla="*/ 260 w 400"/>
                  <a:gd name="T3" fmla="*/ 0 h 116"/>
                  <a:gd name="T4" fmla="*/ 0 w 400"/>
                  <a:gd name="T5" fmla="*/ 0 h 116"/>
                  <a:gd name="T6" fmla="*/ 0 w 400"/>
                  <a:gd name="T7" fmla="*/ 116 h 116"/>
                  <a:gd name="T8" fmla="*/ 260 w 400"/>
                  <a:gd name="T9" fmla="*/ 116 h 116"/>
                  <a:gd name="T10" fmla="*/ 260 w 400"/>
                  <a:gd name="T11" fmla="*/ 90 h 116"/>
                  <a:gd name="T12" fmla="*/ 400 w 400"/>
                  <a:gd name="T13" fmla="*/ 90 h 116"/>
                  <a:gd name="T14" fmla="*/ 400 w 400"/>
                  <a:gd name="T15" fmla="*/ 26 h 116"/>
                  <a:gd name="T16" fmla="*/ 260 w 400"/>
                  <a:gd name="T17" fmla="*/ 26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0" h="116">
                    <a:moveTo>
                      <a:pt x="260" y="26"/>
                    </a:moveTo>
                    <a:lnTo>
                      <a:pt x="260" y="0"/>
                    </a:lnTo>
                    <a:lnTo>
                      <a:pt x="0" y="0"/>
                    </a:lnTo>
                    <a:lnTo>
                      <a:pt x="0" y="116"/>
                    </a:lnTo>
                    <a:lnTo>
                      <a:pt x="260" y="116"/>
                    </a:lnTo>
                    <a:lnTo>
                      <a:pt x="260" y="90"/>
                    </a:lnTo>
                    <a:lnTo>
                      <a:pt x="400" y="90"/>
                    </a:lnTo>
                    <a:lnTo>
                      <a:pt x="400" y="26"/>
                    </a:lnTo>
                    <a:lnTo>
                      <a:pt x="260" y="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pPr defTabSz="228554">
                  <a:defRPr/>
                </a:pPr>
                <a:endParaRPr lang="en-US" sz="900">
                  <a:solidFill>
                    <a:srgbClr val="172144"/>
                  </a:solidFill>
                  <a:latin typeface="Calibri"/>
                </a:endParaRPr>
              </a:p>
            </p:txBody>
          </p:sp>
          <p:sp>
            <p:nvSpPr>
              <p:cNvPr id="67" name="Freeform 310">
                <a:extLst>
                  <a:ext uri="{FF2B5EF4-FFF2-40B4-BE49-F238E27FC236}">
                    <a16:creationId xmlns:a16="http://schemas.microsoft.com/office/drawing/2014/main" id="{DF145683-E9D6-4508-A9FC-9440311E1D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247920" y="5509525"/>
                <a:ext cx="563011" cy="164592"/>
              </a:xfrm>
              <a:custGeom>
                <a:avLst/>
                <a:gdLst>
                  <a:gd name="T0" fmla="*/ 260 w 400"/>
                  <a:gd name="T1" fmla="*/ 0 h 117"/>
                  <a:gd name="T2" fmla="*/ 0 w 400"/>
                  <a:gd name="T3" fmla="*/ 0 h 117"/>
                  <a:gd name="T4" fmla="*/ 0 w 400"/>
                  <a:gd name="T5" fmla="*/ 117 h 117"/>
                  <a:gd name="T6" fmla="*/ 260 w 400"/>
                  <a:gd name="T7" fmla="*/ 117 h 117"/>
                  <a:gd name="T8" fmla="*/ 260 w 400"/>
                  <a:gd name="T9" fmla="*/ 91 h 117"/>
                  <a:gd name="T10" fmla="*/ 400 w 400"/>
                  <a:gd name="T11" fmla="*/ 91 h 117"/>
                  <a:gd name="T12" fmla="*/ 400 w 400"/>
                  <a:gd name="T13" fmla="*/ 27 h 117"/>
                  <a:gd name="T14" fmla="*/ 260 w 400"/>
                  <a:gd name="T15" fmla="*/ 27 h 117"/>
                  <a:gd name="T16" fmla="*/ 260 w 400"/>
                  <a:gd name="T17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0" h="117">
                    <a:moveTo>
                      <a:pt x="260" y="0"/>
                    </a:moveTo>
                    <a:lnTo>
                      <a:pt x="0" y="0"/>
                    </a:lnTo>
                    <a:lnTo>
                      <a:pt x="0" y="117"/>
                    </a:lnTo>
                    <a:lnTo>
                      <a:pt x="260" y="117"/>
                    </a:lnTo>
                    <a:lnTo>
                      <a:pt x="260" y="91"/>
                    </a:lnTo>
                    <a:lnTo>
                      <a:pt x="400" y="91"/>
                    </a:lnTo>
                    <a:lnTo>
                      <a:pt x="400" y="27"/>
                    </a:lnTo>
                    <a:lnTo>
                      <a:pt x="260" y="27"/>
                    </a:lnTo>
                    <a:lnTo>
                      <a:pt x="26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pPr defTabSz="228554">
                  <a:defRPr/>
                </a:pPr>
                <a:endParaRPr lang="en-US" sz="900">
                  <a:solidFill>
                    <a:srgbClr val="172144"/>
                  </a:solidFill>
                  <a:latin typeface="Calibri"/>
                </a:endParaRPr>
              </a:p>
            </p:txBody>
          </p:sp>
          <p:sp>
            <p:nvSpPr>
              <p:cNvPr id="68" name="Freeform 311">
                <a:extLst>
                  <a:ext uri="{FF2B5EF4-FFF2-40B4-BE49-F238E27FC236}">
                    <a16:creationId xmlns:a16="http://schemas.microsoft.com/office/drawing/2014/main" id="{B38C13AE-5ED5-40C5-A9A9-2E03BC019E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247920" y="5927335"/>
                <a:ext cx="563011" cy="163185"/>
              </a:xfrm>
              <a:custGeom>
                <a:avLst/>
                <a:gdLst>
                  <a:gd name="T0" fmla="*/ 260 w 400"/>
                  <a:gd name="T1" fmla="*/ 0 h 116"/>
                  <a:gd name="T2" fmla="*/ 0 w 400"/>
                  <a:gd name="T3" fmla="*/ 0 h 116"/>
                  <a:gd name="T4" fmla="*/ 0 w 400"/>
                  <a:gd name="T5" fmla="*/ 116 h 116"/>
                  <a:gd name="T6" fmla="*/ 260 w 400"/>
                  <a:gd name="T7" fmla="*/ 116 h 116"/>
                  <a:gd name="T8" fmla="*/ 260 w 400"/>
                  <a:gd name="T9" fmla="*/ 90 h 116"/>
                  <a:gd name="T10" fmla="*/ 400 w 400"/>
                  <a:gd name="T11" fmla="*/ 90 h 116"/>
                  <a:gd name="T12" fmla="*/ 400 w 400"/>
                  <a:gd name="T13" fmla="*/ 26 h 116"/>
                  <a:gd name="T14" fmla="*/ 260 w 400"/>
                  <a:gd name="T15" fmla="*/ 26 h 116"/>
                  <a:gd name="T16" fmla="*/ 260 w 400"/>
                  <a:gd name="T17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0" h="116">
                    <a:moveTo>
                      <a:pt x="260" y="0"/>
                    </a:moveTo>
                    <a:lnTo>
                      <a:pt x="0" y="0"/>
                    </a:lnTo>
                    <a:lnTo>
                      <a:pt x="0" y="116"/>
                    </a:lnTo>
                    <a:lnTo>
                      <a:pt x="260" y="116"/>
                    </a:lnTo>
                    <a:lnTo>
                      <a:pt x="260" y="90"/>
                    </a:lnTo>
                    <a:lnTo>
                      <a:pt x="400" y="90"/>
                    </a:lnTo>
                    <a:lnTo>
                      <a:pt x="400" y="26"/>
                    </a:lnTo>
                    <a:lnTo>
                      <a:pt x="260" y="26"/>
                    </a:lnTo>
                    <a:lnTo>
                      <a:pt x="26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pPr defTabSz="228554">
                  <a:defRPr/>
                </a:pPr>
                <a:endParaRPr lang="en-US" sz="900">
                  <a:solidFill>
                    <a:srgbClr val="172144"/>
                  </a:solidFill>
                  <a:latin typeface="Calibri"/>
                </a:endParaRPr>
              </a:p>
            </p:txBody>
          </p:sp>
          <p:sp>
            <p:nvSpPr>
              <p:cNvPr id="69" name="Freeform 312">
                <a:extLst>
                  <a:ext uri="{FF2B5EF4-FFF2-40B4-BE49-F238E27FC236}">
                    <a16:creationId xmlns:a16="http://schemas.microsoft.com/office/drawing/2014/main" id="{579F1AC7-8429-4338-92B3-BFCC8A3E44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247920" y="6343739"/>
                <a:ext cx="563011" cy="164592"/>
              </a:xfrm>
              <a:custGeom>
                <a:avLst/>
                <a:gdLst>
                  <a:gd name="T0" fmla="*/ 260 w 400"/>
                  <a:gd name="T1" fmla="*/ 0 h 117"/>
                  <a:gd name="T2" fmla="*/ 0 w 400"/>
                  <a:gd name="T3" fmla="*/ 0 h 117"/>
                  <a:gd name="T4" fmla="*/ 0 w 400"/>
                  <a:gd name="T5" fmla="*/ 117 h 117"/>
                  <a:gd name="T6" fmla="*/ 260 w 400"/>
                  <a:gd name="T7" fmla="*/ 117 h 117"/>
                  <a:gd name="T8" fmla="*/ 260 w 400"/>
                  <a:gd name="T9" fmla="*/ 91 h 117"/>
                  <a:gd name="T10" fmla="*/ 400 w 400"/>
                  <a:gd name="T11" fmla="*/ 91 h 117"/>
                  <a:gd name="T12" fmla="*/ 400 w 400"/>
                  <a:gd name="T13" fmla="*/ 26 h 117"/>
                  <a:gd name="T14" fmla="*/ 260 w 400"/>
                  <a:gd name="T15" fmla="*/ 26 h 117"/>
                  <a:gd name="T16" fmla="*/ 260 w 400"/>
                  <a:gd name="T17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0" h="117">
                    <a:moveTo>
                      <a:pt x="260" y="0"/>
                    </a:moveTo>
                    <a:lnTo>
                      <a:pt x="0" y="0"/>
                    </a:lnTo>
                    <a:lnTo>
                      <a:pt x="0" y="117"/>
                    </a:lnTo>
                    <a:lnTo>
                      <a:pt x="260" y="117"/>
                    </a:lnTo>
                    <a:lnTo>
                      <a:pt x="260" y="91"/>
                    </a:lnTo>
                    <a:lnTo>
                      <a:pt x="400" y="91"/>
                    </a:lnTo>
                    <a:lnTo>
                      <a:pt x="400" y="26"/>
                    </a:lnTo>
                    <a:lnTo>
                      <a:pt x="260" y="26"/>
                    </a:lnTo>
                    <a:lnTo>
                      <a:pt x="26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pPr defTabSz="228554">
                  <a:defRPr/>
                </a:pPr>
                <a:endParaRPr lang="en-US" sz="900">
                  <a:solidFill>
                    <a:srgbClr val="172144"/>
                  </a:solidFill>
                  <a:latin typeface="Calibri"/>
                </a:endParaRPr>
              </a:p>
            </p:txBody>
          </p:sp>
          <p:sp>
            <p:nvSpPr>
              <p:cNvPr id="70" name="Freeform 313">
                <a:extLst>
                  <a:ext uri="{FF2B5EF4-FFF2-40B4-BE49-F238E27FC236}">
                    <a16:creationId xmlns:a16="http://schemas.microsoft.com/office/drawing/2014/main" id="{03E73DAE-0819-441E-AB2F-2E0176E616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247920" y="6761549"/>
                <a:ext cx="563011" cy="163185"/>
              </a:xfrm>
              <a:custGeom>
                <a:avLst/>
                <a:gdLst>
                  <a:gd name="T0" fmla="*/ 260 w 400"/>
                  <a:gd name="T1" fmla="*/ 0 h 116"/>
                  <a:gd name="T2" fmla="*/ 0 w 400"/>
                  <a:gd name="T3" fmla="*/ 0 h 116"/>
                  <a:gd name="T4" fmla="*/ 0 w 400"/>
                  <a:gd name="T5" fmla="*/ 116 h 116"/>
                  <a:gd name="T6" fmla="*/ 260 w 400"/>
                  <a:gd name="T7" fmla="*/ 116 h 116"/>
                  <a:gd name="T8" fmla="*/ 260 w 400"/>
                  <a:gd name="T9" fmla="*/ 90 h 116"/>
                  <a:gd name="T10" fmla="*/ 400 w 400"/>
                  <a:gd name="T11" fmla="*/ 90 h 116"/>
                  <a:gd name="T12" fmla="*/ 400 w 400"/>
                  <a:gd name="T13" fmla="*/ 26 h 116"/>
                  <a:gd name="T14" fmla="*/ 260 w 400"/>
                  <a:gd name="T15" fmla="*/ 26 h 116"/>
                  <a:gd name="T16" fmla="*/ 260 w 400"/>
                  <a:gd name="T17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0" h="116">
                    <a:moveTo>
                      <a:pt x="260" y="0"/>
                    </a:moveTo>
                    <a:lnTo>
                      <a:pt x="0" y="0"/>
                    </a:lnTo>
                    <a:lnTo>
                      <a:pt x="0" y="116"/>
                    </a:lnTo>
                    <a:lnTo>
                      <a:pt x="260" y="116"/>
                    </a:lnTo>
                    <a:lnTo>
                      <a:pt x="260" y="90"/>
                    </a:lnTo>
                    <a:lnTo>
                      <a:pt x="400" y="90"/>
                    </a:lnTo>
                    <a:lnTo>
                      <a:pt x="400" y="26"/>
                    </a:lnTo>
                    <a:lnTo>
                      <a:pt x="260" y="26"/>
                    </a:lnTo>
                    <a:lnTo>
                      <a:pt x="26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pPr defTabSz="228554">
                  <a:defRPr/>
                </a:pPr>
                <a:endParaRPr lang="en-US" sz="900">
                  <a:solidFill>
                    <a:srgbClr val="172144"/>
                  </a:solidFill>
                  <a:latin typeface="Calibri"/>
                </a:endParaRPr>
              </a:p>
            </p:txBody>
          </p:sp>
          <p:sp>
            <p:nvSpPr>
              <p:cNvPr id="71" name="Freeform 314">
                <a:extLst>
                  <a:ext uri="{FF2B5EF4-FFF2-40B4-BE49-F238E27FC236}">
                    <a16:creationId xmlns:a16="http://schemas.microsoft.com/office/drawing/2014/main" id="{32175A4C-D554-46AD-BDBF-05B3EE6981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247920" y="7177953"/>
                <a:ext cx="563011" cy="164592"/>
              </a:xfrm>
              <a:custGeom>
                <a:avLst/>
                <a:gdLst>
                  <a:gd name="T0" fmla="*/ 260 w 400"/>
                  <a:gd name="T1" fmla="*/ 0 h 117"/>
                  <a:gd name="T2" fmla="*/ 0 w 400"/>
                  <a:gd name="T3" fmla="*/ 0 h 117"/>
                  <a:gd name="T4" fmla="*/ 0 w 400"/>
                  <a:gd name="T5" fmla="*/ 117 h 117"/>
                  <a:gd name="T6" fmla="*/ 260 w 400"/>
                  <a:gd name="T7" fmla="*/ 117 h 117"/>
                  <a:gd name="T8" fmla="*/ 260 w 400"/>
                  <a:gd name="T9" fmla="*/ 91 h 117"/>
                  <a:gd name="T10" fmla="*/ 400 w 400"/>
                  <a:gd name="T11" fmla="*/ 91 h 117"/>
                  <a:gd name="T12" fmla="*/ 400 w 400"/>
                  <a:gd name="T13" fmla="*/ 26 h 117"/>
                  <a:gd name="T14" fmla="*/ 260 w 400"/>
                  <a:gd name="T15" fmla="*/ 26 h 117"/>
                  <a:gd name="T16" fmla="*/ 260 w 400"/>
                  <a:gd name="T17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0" h="117">
                    <a:moveTo>
                      <a:pt x="260" y="0"/>
                    </a:moveTo>
                    <a:lnTo>
                      <a:pt x="0" y="0"/>
                    </a:lnTo>
                    <a:lnTo>
                      <a:pt x="0" y="117"/>
                    </a:lnTo>
                    <a:lnTo>
                      <a:pt x="260" y="117"/>
                    </a:lnTo>
                    <a:lnTo>
                      <a:pt x="260" y="91"/>
                    </a:lnTo>
                    <a:lnTo>
                      <a:pt x="400" y="91"/>
                    </a:lnTo>
                    <a:lnTo>
                      <a:pt x="400" y="26"/>
                    </a:lnTo>
                    <a:lnTo>
                      <a:pt x="260" y="26"/>
                    </a:lnTo>
                    <a:lnTo>
                      <a:pt x="26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pPr defTabSz="228554">
                  <a:defRPr/>
                </a:pPr>
                <a:endParaRPr lang="en-US" sz="900">
                  <a:solidFill>
                    <a:srgbClr val="172144"/>
                  </a:solidFill>
                  <a:latin typeface="Calibri"/>
                </a:endParaRPr>
              </a:p>
            </p:txBody>
          </p:sp>
          <p:sp>
            <p:nvSpPr>
              <p:cNvPr id="72" name="Freeform 315">
                <a:extLst>
                  <a:ext uri="{FF2B5EF4-FFF2-40B4-BE49-F238E27FC236}">
                    <a16:creationId xmlns:a16="http://schemas.microsoft.com/office/drawing/2014/main" id="{4DCB6F9D-5037-4C13-B655-EDF3B5567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247920" y="7595764"/>
                <a:ext cx="563011" cy="163185"/>
              </a:xfrm>
              <a:custGeom>
                <a:avLst/>
                <a:gdLst>
                  <a:gd name="T0" fmla="*/ 260 w 400"/>
                  <a:gd name="T1" fmla="*/ 0 h 116"/>
                  <a:gd name="T2" fmla="*/ 0 w 400"/>
                  <a:gd name="T3" fmla="*/ 0 h 116"/>
                  <a:gd name="T4" fmla="*/ 0 w 400"/>
                  <a:gd name="T5" fmla="*/ 116 h 116"/>
                  <a:gd name="T6" fmla="*/ 260 w 400"/>
                  <a:gd name="T7" fmla="*/ 116 h 116"/>
                  <a:gd name="T8" fmla="*/ 260 w 400"/>
                  <a:gd name="T9" fmla="*/ 90 h 116"/>
                  <a:gd name="T10" fmla="*/ 400 w 400"/>
                  <a:gd name="T11" fmla="*/ 90 h 116"/>
                  <a:gd name="T12" fmla="*/ 400 w 400"/>
                  <a:gd name="T13" fmla="*/ 26 h 116"/>
                  <a:gd name="T14" fmla="*/ 260 w 400"/>
                  <a:gd name="T15" fmla="*/ 26 h 116"/>
                  <a:gd name="T16" fmla="*/ 260 w 400"/>
                  <a:gd name="T17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0" h="116">
                    <a:moveTo>
                      <a:pt x="260" y="0"/>
                    </a:moveTo>
                    <a:lnTo>
                      <a:pt x="0" y="0"/>
                    </a:lnTo>
                    <a:lnTo>
                      <a:pt x="0" y="116"/>
                    </a:lnTo>
                    <a:lnTo>
                      <a:pt x="260" y="116"/>
                    </a:lnTo>
                    <a:lnTo>
                      <a:pt x="260" y="90"/>
                    </a:lnTo>
                    <a:lnTo>
                      <a:pt x="400" y="90"/>
                    </a:lnTo>
                    <a:lnTo>
                      <a:pt x="400" y="26"/>
                    </a:lnTo>
                    <a:lnTo>
                      <a:pt x="260" y="26"/>
                    </a:lnTo>
                    <a:lnTo>
                      <a:pt x="26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pPr defTabSz="228554">
                  <a:defRPr/>
                </a:pPr>
                <a:endParaRPr lang="en-US" sz="900">
                  <a:solidFill>
                    <a:srgbClr val="172144"/>
                  </a:solidFill>
                  <a:latin typeface="Calibri"/>
                </a:endParaRPr>
              </a:p>
            </p:txBody>
          </p:sp>
          <p:sp>
            <p:nvSpPr>
              <p:cNvPr id="73" name="Freeform 316">
                <a:extLst>
                  <a:ext uri="{FF2B5EF4-FFF2-40B4-BE49-F238E27FC236}">
                    <a16:creationId xmlns:a16="http://schemas.microsoft.com/office/drawing/2014/main" id="{1E45AEC1-277A-495C-A39F-4F4A55599F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247920" y="8012167"/>
                <a:ext cx="563011" cy="163185"/>
              </a:xfrm>
              <a:custGeom>
                <a:avLst/>
                <a:gdLst>
                  <a:gd name="T0" fmla="*/ 260 w 400"/>
                  <a:gd name="T1" fmla="*/ 0 h 116"/>
                  <a:gd name="T2" fmla="*/ 0 w 400"/>
                  <a:gd name="T3" fmla="*/ 0 h 116"/>
                  <a:gd name="T4" fmla="*/ 0 w 400"/>
                  <a:gd name="T5" fmla="*/ 116 h 116"/>
                  <a:gd name="T6" fmla="*/ 260 w 400"/>
                  <a:gd name="T7" fmla="*/ 116 h 116"/>
                  <a:gd name="T8" fmla="*/ 260 w 400"/>
                  <a:gd name="T9" fmla="*/ 90 h 116"/>
                  <a:gd name="T10" fmla="*/ 400 w 400"/>
                  <a:gd name="T11" fmla="*/ 90 h 116"/>
                  <a:gd name="T12" fmla="*/ 400 w 400"/>
                  <a:gd name="T13" fmla="*/ 26 h 116"/>
                  <a:gd name="T14" fmla="*/ 260 w 400"/>
                  <a:gd name="T15" fmla="*/ 26 h 116"/>
                  <a:gd name="T16" fmla="*/ 260 w 400"/>
                  <a:gd name="T17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0" h="116">
                    <a:moveTo>
                      <a:pt x="260" y="0"/>
                    </a:moveTo>
                    <a:lnTo>
                      <a:pt x="0" y="0"/>
                    </a:lnTo>
                    <a:lnTo>
                      <a:pt x="0" y="116"/>
                    </a:lnTo>
                    <a:lnTo>
                      <a:pt x="260" y="116"/>
                    </a:lnTo>
                    <a:lnTo>
                      <a:pt x="260" y="90"/>
                    </a:lnTo>
                    <a:lnTo>
                      <a:pt x="400" y="90"/>
                    </a:lnTo>
                    <a:lnTo>
                      <a:pt x="400" y="26"/>
                    </a:lnTo>
                    <a:lnTo>
                      <a:pt x="260" y="26"/>
                    </a:lnTo>
                    <a:lnTo>
                      <a:pt x="26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pPr defTabSz="228554">
                  <a:defRPr/>
                </a:pPr>
                <a:endParaRPr lang="en-US" sz="900">
                  <a:solidFill>
                    <a:srgbClr val="172144"/>
                  </a:solidFill>
                  <a:latin typeface="Calibri"/>
                </a:endParaRPr>
              </a:p>
            </p:txBody>
          </p:sp>
          <p:sp>
            <p:nvSpPr>
              <p:cNvPr id="74" name="Freeform 317">
                <a:extLst>
                  <a:ext uri="{FF2B5EF4-FFF2-40B4-BE49-F238E27FC236}">
                    <a16:creationId xmlns:a16="http://schemas.microsoft.com/office/drawing/2014/main" id="{49738731-EB53-4C9C-81B2-42FF8D8497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247920" y="8429978"/>
                <a:ext cx="563011" cy="163185"/>
              </a:xfrm>
              <a:custGeom>
                <a:avLst/>
                <a:gdLst>
                  <a:gd name="T0" fmla="*/ 260 w 400"/>
                  <a:gd name="T1" fmla="*/ 0 h 116"/>
                  <a:gd name="T2" fmla="*/ 0 w 400"/>
                  <a:gd name="T3" fmla="*/ 0 h 116"/>
                  <a:gd name="T4" fmla="*/ 0 w 400"/>
                  <a:gd name="T5" fmla="*/ 116 h 116"/>
                  <a:gd name="T6" fmla="*/ 260 w 400"/>
                  <a:gd name="T7" fmla="*/ 116 h 116"/>
                  <a:gd name="T8" fmla="*/ 260 w 400"/>
                  <a:gd name="T9" fmla="*/ 90 h 116"/>
                  <a:gd name="T10" fmla="*/ 400 w 400"/>
                  <a:gd name="T11" fmla="*/ 90 h 116"/>
                  <a:gd name="T12" fmla="*/ 400 w 400"/>
                  <a:gd name="T13" fmla="*/ 26 h 116"/>
                  <a:gd name="T14" fmla="*/ 260 w 400"/>
                  <a:gd name="T15" fmla="*/ 26 h 116"/>
                  <a:gd name="T16" fmla="*/ 260 w 400"/>
                  <a:gd name="T17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0" h="116">
                    <a:moveTo>
                      <a:pt x="260" y="0"/>
                    </a:moveTo>
                    <a:lnTo>
                      <a:pt x="0" y="0"/>
                    </a:lnTo>
                    <a:lnTo>
                      <a:pt x="0" y="116"/>
                    </a:lnTo>
                    <a:lnTo>
                      <a:pt x="260" y="116"/>
                    </a:lnTo>
                    <a:lnTo>
                      <a:pt x="260" y="90"/>
                    </a:lnTo>
                    <a:lnTo>
                      <a:pt x="400" y="90"/>
                    </a:lnTo>
                    <a:lnTo>
                      <a:pt x="400" y="26"/>
                    </a:lnTo>
                    <a:lnTo>
                      <a:pt x="260" y="26"/>
                    </a:lnTo>
                    <a:lnTo>
                      <a:pt x="26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pPr defTabSz="228554">
                  <a:defRPr/>
                </a:pPr>
                <a:endParaRPr lang="en-US" sz="900">
                  <a:solidFill>
                    <a:srgbClr val="172144"/>
                  </a:solidFill>
                  <a:latin typeface="Calibri"/>
                </a:endParaRPr>
              </a:p>
            </p:txBody>
          </p:sp>
        </p:grpSp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66798DC5-4043-44F3-8916-B7B994F6DBE5}"/>
                </a:ext>
              </a:extLst>
            </p:cNvPr>
            <p:cNvGrpSpPr/>
            <p:nvPr/>
          </p:nvGrpSpPr>
          <p:grpSpPr>
            <a:xfrm>
              <a:off x="7944921" y="5528326"/>
              <a:ext cx="422999" cy="2629633"/>
              <a:chOff x="9580563" y="5093121"/>
              <a:chExt cx="563011" cy="3500042"/>
            </a:xfrm>
            <a:grpFill/>
            <a:effectLst/>
          </p:grpSpPr>
          <p:sp>
            <p:nvSpPr>
              <p:cNvPr id="76" name="Freeform 318">
                <a:extLst>
                  <a:ext uri="{FF2B5EF4-FFF2-40B4-BE49-F238E27FC236}">
                    <a16:creationId xmlns:a16="http://schemas.microsoft.com/office/drawing/2014/main" id="{921883D1-789D-44EE-9C46-2CEAC3BF95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80563" y="8429978"/>
                <a:ext cx="563011" cy="163185"/>
              </a:xfrm>
              <a:custGeom>
                <a:avLst/>
                <a:gdLst>
                  <a:gd name="T0" fmla="*/ 140 w 400"/>
                  <a:gd name="T1" fmla="*/ 26 h 116"/>
                  <a:gd name="T2" fmla="*/ 0 w 400"/>
                  <a:gd name="T3" fmla="*/ 26 h 116"/>
                  <a:gd name="T4" fmla="*/ 0 w 400"/>
                  <a:gd name="T5" fmla="*/ 90 h 116"/>
                  <a:gd name="T6" fmla="*/ 140 w 400"/>
                  <a:gd name="T7" fmla="*/ 90 h 116"/>
                  <a:gd name="T8" fmla="*/ 140 w 400"/>
                  <a:gd name="T9" fmla="*/ 116 h 116"/>
                  <a:gd name="T10" fmla="*/ 400 w 400"/>
                  <a:gd name="T11" fmla="*/ 116 h 116"/>
                  <a:gd name="T12" fmla="*/ 400 w 400"/>
                  <a:gd name="T13" fmla="*/ 0 h 116"/>
                  <a:gd name="T14" fmla="*/ 140 w 400"/>
                  <a:gd name="T15" fmla="*/ 0 h 116"/>
                  <a:gd name="T16" fmla="*/ 140 w 400"/>
                  <a:gd name="T17" fmla="*/ 26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0" h="116">
                    <a:moveTo>
                      <a:pt x="140" y="26"/>
                    </a:moveTo>
                    <a:lnTo>
                      <a:pt x="0" y="26"/>
                    </a:lnTo>
                    <a:lnTo>
                      <a:pt x="0" y="90"/>
                    </a:lnTo>
                    <a:lnTo>
                      <a:pt x="140" y="90"/>
                    </a:lnTo>
                    <a:lnTo>
                      <a:pt x="140" y="116"/>
                    </a:lnTo>
                    <a:lnTo>
                      <a:pt x="400" y="116"/>
                    </a:lnTo>
                    <a:lnTo>
                      <a:pt x="400" y="0"/>
                    </a:lnTo>
                    <a:lnTo>
                      <a:pt x="140" y="0"/>
                    </a:lnTo>
                    <a:lnTo>
                      <a:pt x="140" y="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pPr defTabSz="228554">
                  <a:defRPr/>
                </a:pPr>
                <a:endParaRPr lang="en-US" sz="900">
                  <a:solidFill>
                    <a:srgbClr val="172144"/>
                  </a:solidFill>
                  <a:latin typeface="Calibri"/>
                </a:endParaRPr>
              </a:p>
            </p:txBody>
          </p:sp>
          <p:sp>
            <p:nvSpPr>
              <p:cNvPr id="77" name="Freeform 319">
                <a:extLst>
                  <a:ext uri="{FF2B5EF4-FFF2-40B4-BE49-F238E27FC236}">
                    <a16:creationId xmlns:a16="http://schemas.microsoft.com/office/drawing/2014/main" id="{61DFD174-C102-46F5-AFBF-A5F4472A56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80563" y="8012167"/>
                <a:ext cx="563011" cy="163185"/>
              </a:xfrm>
              <a:custGeom>
                <a:avLst/>
                <a:gdLst>
                  <a:gd name="T0" fmla="*/ 140 w 400"/>
                  <a:gd name="T1" fmla="*/ 26 h 116"/>
                  <a:gd name="T2" fmla="*/ 0 w 400"/>
                  <a:gd name="T3" fmla="*/ 26 h 116"/>
                  <a:gd name="T4" fmla="*/ 0 w 400"/>
                  <a:gd name="T5" fmla="*/ 90 h 116"/>
                  <a:gd name="T6" fmla="*/ 140 w 400"/>
                  <a:gd name="T7" fmla="*/ 90 h 116"/>
                  <a:gd name="T8" fmla="*/ 140 w 400"/>
                  <a:gd name="T9" fmla="*/ 116 h 116"/>
                  <a:gd name="T10" fmla="*/ 400 w 400"/>
                  <a:gd name="T11" fmla="*/ 116 h 116"/>
                  <a:gd name="T12" fmla="*/ 400 w 400"/>
                  <a:gd name="T13" fmla="*/ 0 h 116"/>
                  <a:gd name="T14" fmla="*/ 140 w 400"/>
                  <a:gd name="T15" fmla="*/ 0 h 116"/>
                  <a:gd name="T16" fmla="*/ 140 w 400"/>
                  <a:gd name="T17" fmla="*/ 26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0" h="116">
                    <a:moveTo>
                      <a:pt x="140" y="26"/>
                    </a:moveTo>
                    <a:lnTo>
                      <a:pt x="0" y="26"/>
                    </a:lnTo>
                    <a:lnTo>
                      <a:pt x="0" y="90"/>
                    </a:lnTo>
                    <a:lnTo>
                      <a:pt x="140" y="90"/>
                    </a:lnTo>
                    <a:lnTo>
                      <a:pt x="140" y="116"/>
                    </a:lnTo>
                    <a:lnTo>
                      <a:pt x="400" y="116"/>
                    </a:lnTo>
                    <a:lnTo>
                      <a:pt x="400" y="0"/>
                    </a:lnTo>
                    <a:lnTo>
                      <a:pt x="140" y="0"/>
                    </a:lnTo>
                    <a:lnTo>
                      <a:pt x="140" y="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pPr defTabSz="228554">
                  <a:defRPr/>
                </a:pPr>
                <a:endParaRPr lang="en-US" sz="900">
                  <a:solidFill>
                    <a:srgbClr val="172144"/>
                  </a:solidFill>
                  <a:latin typeface="Calibri"/>
                </a:endParaRPr>
              </a:p>
            </p:txBody>
          </p:sp>
          <p:sp>
            <p:nvSpPr>
              <p:cNvPr id="78" name="Freeform 320">
                <a:extLst>
                  <a:ext uri="{FF2B5EF4-FFF2-40B4-BE49-F238E27FC236}">
                    <a16:creationId xmlns:a16="http://schemas.microsoft.com/office/drawing/2014/main" id="{EED513B4-690E-4F8A-95A1-D320758680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80563" y="7595764"/>
                <a:ext cx="563011" cy="163185"/>
              </a:xfrm>
              <a:custGeom>
                <a:avLst/>
                <a:gdLst>
                  <a:gd name="T0" fmla="*/ 140 w 400"/>
                  <a:gd name="T1" fmla="*/ 26 h 116"/>
                  <a:gd name="T2" fmla="*/ 0 w 400"/>
                  <a:gd name="T3" fmla="*/ 26 h 116"/>
                  <a:gd name="T4" fmla="*/ 0 w 400"/>
                  <a:gd name="T5" fmla="*/ 90 h 116"/>
                  <a:gd name="T6" fmla="*/ 140 w 400"/>
                  <a:gd name="T7" fmla="*/ 90 h 116"/>
                  <a:gd name="T8" fmla="*/ 140 w 400"/>
                  <a:gd name="T9" fmla="*/ 116 h 116"/>
                  <a:gd name="T10" fmla="*/ 400 w 400"/>
                  <a:gd name="T11" fmla="*/ 116 h 116"/>
                  <a:gd name="T12" fmla="*/ 400 w 400"/>
                  <a:gd name="T13" fmla="*/ 0 h 116"/>
                  <a:gd name="T14" fmla="*/ 140 w 400"/>
                  <a:gd name="T15" fmla="*/ 0 h 116"/>
                  <a:gd name="T16" fmla="*/ 140 w 400"/>
                  <a:gd name="T17" fmla="*/ 26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0" h="116">
                    <a:moveTo>
                      <a:pt x="140" y="26"/>
                    </a:moveTo>
                    <a:lnTo>
                      <a:pt x="0" y="26"/>
                    </a:lnTo>
                    <a:lnTo>
                      <a:pt x="0" y="90"/>
                    </a:lnTo>
                    <a:lnTo>
                      <a:pt x="140" y="90"/>
                    </a:lnTo>
                    <a:lnTo>
                      <a:pt x="140" y="116"/>
                    </a:lnTo>
                    <a:lnTo>
                      <a:pt x="400" y="116"/>
                    </a:lnTo>
                    <a:lnTo>
                      <a:pt x="400" y="0"/>
                    </a:lnTo>
                    <a:lnTo>
                      <a:pt x="140" y="0"/>
                    </a:lnTo>
                    <a:lnTo>
                      <a:pt x="140" y="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pPr defTabSz="228554">
                  <a:defRPr/>
                </a:pPr>
                <a:endParaRPr lang="en-US" sz="900">
                  <a:solidFill>
                    <a:srgbClr val="172144"/>
                  </a:solidFill>
                  <a:latin typeface="Calibri"/>
                </a:endParaRPr>
              </a:p>
            </p:txBody>
          </p:sp>
          <p:sp>
            <p:nvSpPr>
              <p:cNvPr id="79" name="Freeform 321">
                <a:extLst>
                  <a:ext uri="{FF2B5EF4-FFF2-40B4-BE49-F238E27FC236}">
                    <a16:creationId xmlns:a16="http://schemas.microsoft.com/office/drawing/2014/main" id="{6A493CA0-F101-4218-B7E9-EA90A6317D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80563" y="7177953"/>
                <a:ext cx="563011" cy="164592"/>
              </a:xfrm>
              <a:custGeom>
                <a:avLst/>
                <a:gdLst>
                  <a:gd name="T0" fmla="*/ 140 w 400"/>
                  <a:gd name="T1" fmla="*/ 26 h 117"/>
                  <a:gd name="T2" fmla="*/ 0 w 400"/>
                  <a:gd name="T3" fmla="*/ 26 h 117"/>
                  <a:gd name="T4" fmla="*/ 0 w 400"/>
                  <a:gd name="T5" fmla="*/ 91 h 117"/>
                  <a:gd name="T6" fmla="*/ 140 w 400"/>
                  <a:gd name="T7" fmla="*/ 91 h 117"/>
                  <a:gd name="T8" fmla="*/ 140 w 400"/>
                  <a:gd name="T9" fmla="*/ 117 h 117"/>
                  <a:gd name="T10" fmla="*/ 400 w 400"/>
                  <a:gd name="T11" fmla="*/ 117 h 117"/>
                  <a:gd name="T12" fmla="*/ 400 w 400"/>
                  <a:gd name="T13" fmla="*/ 0 h 117"/>
                  <a:gd name="T14" fmla="*/ 140 w 400"/>
                  <a:gd name="T15" fmla="*/ 0 h 117"/>
                  <a:gd name="T16" fmla="*/ 140 w 400"/>
                  <a:gd name="T17" fmla="*/ 26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0" h="117">
                    <a:moveTo>
                      <a:pt x="140" y="26"/>
                    </a:moveTo>
                    <a:lnTo>
                      <a:pt x="0" y="26"/>
                    </a:lnTo>
                    <a:lnTo>
                      <a:pt x="0" y="91"/>
                    </a:lnTo>
                    <a:lnTo>
                      <a:pt x="140" y="91"/>
                    </a:lnTo>
                    <a:lnTo>
                      <a:pt x="140" y="117"/>
                    </a:lnTo>
                    <a:lnTo>
                      <a:pt x="400" y="117"/>
                    </a:lnTo>
                    <a:lnTo>
                      <a:pt x="400" y="0"/>
                    </a:lnTo>
                    <a:lnTo>
                      <a:pt x="140" y="0"/>
                    </a:lnTo>
                    <a:lnTo>
                      <a:pt x="140" y="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pPr defTabSz="228554">
                  <a:defRPr/>
                </a:pPr>
                <a:endParaRPr lang="en-US" sz="900">
                  <a:solidFill>
                    <a:srgbClr val="172144"/>
                  </a:solidFill>
                  <a:latin typeface="Calibri"/>
                </a:endParaRPr>
              </a:p>
            </p:txBody>
          </p:sp>
          <p:sp>
            <p:nvSpPr>
              <p:cNvPr id="80" name="Freeform 322">
                <a:extLst>
                  <a:ext uri="{FF2B5EF4-FFF2-40B4-BE49-F238E27FC236}">
                    <a16:creationId xmlns:a16="http://schemas.microsoft.com/office/drawing/2014/main" id="{C30C5F69-2003-43CB-B077-82ED0E1497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80563" y="6761549"/>
                <a:ext cx="563011" cy="163185"/>
              </a:xfrm>
              <a:custGeom>
                <a:avLst/>
                <a:gdLst>
                  <a:gd name="T0" fmla="*/ 140 w 400"/>
                  <a:gd name="T1" fmla="*/ 26 h 116"/>
                  <a:gd name="T2" fmla="*/ 0 w 400"/>
                  <a:gd name="T3" fmla="*/ 26 h 116"/>
                  <a:gd name="T4" fmla="*/ 0 w 400"/>
                  <a:gd name="T5" fmla="*/ 90 h 116"/>
                  <a:gd name="T6" fmla="*/ 140 w 400"/>
                  <a:gd name="T7" fmla="*/ 90 h 116"/>
                  <a:gd name="T8" fmla="*/ 140 w 400"/>
                  <a:gd name="T9" fmla="*/ 116 h 116"/>
                  <a:gd name="T10" fmla="*/ 400 w 400"/>
                  <a:gd name="T11" fmla="*/ 116 h 116"/>
                  <a:gd name="T12" fmla="*/ 400 w 400"/>
                  <a:gd name="T13" fmla="*/ 0 h 116"/>
                  <a:gd name="T14" fmla="*/ 140 w 400"/>
                  <a:gd name="T15" fmla="*/ 0 h 116"/>
                  <a:gd name="T16" fmla="*/ 140 w 400"/>
                  <a:gd name="T17" fmla="*/ 26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0" h="116">
                    <a:moveTo>
                      <a:pt x="140" y="26"/>
                    </a:moveTo>
                    <a:lnTo>
                      <a:pt x="0" y="26"/>
                    </a:lnTo>
                    <a:lnTo>
                      <a:pt x="0" y="90"/>
                    </a:lnTo>
                    <a:lnTo>
                      <a:pt x="140" y="90"/>
                    </a:lnTo>
                    <a:lnTo>
                      <a:pt x="140" y="116"/>
                    </a:lnTo>
                    <a:lnTo>
                      <a:pt x="400" y="116"/>
                    </a:lnTo>
                    <a:lnTo>
                      <a:pt x="400" y="0"/>
                    </a:lnTo>
                    <a:lnTo>
                      <a:pt x="140" y="0"/>
                    </a:lnTo>
                    <a:lnTo>
                      <a:pt x="140" y="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pPr defTabSz="228554">
                  <a:defRPr/>
                </a:pPr>
                <a:endParaRPr lang="en-US" sz="900">
                  <a:solidFill>
                    <a:srgbClr val="172144"/>
                  </a:solidFill>
                  <a:latin typeface="Calibri"/>
                </a:endParaRPr>
              </a:p>
            </p:txBody>
          </p:sp>
          <p:sp>
            <p:nvSpPr>
              <p:cNvPr id="81" name="Freeform 323">
                <a:extLst>
                  <a:ext uri="{FF2B5EF4-FFF2-40B4-BE49-F238E27FC236}">
                    <a16:creationId xmlns:a16="http://schemas.microsoft.com/office/drawing/2014/main" id="{AD154A9D-8A09-4C6D-BDDF-8E3B8C2A58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80563" y="6343739"/>
                <a:ext cx="563011" cy="164592"/>
              </a:xfrm>
              <a:custGeom>
                <a:avLst/>
                <a:gdLst>
                  <a:gd name="T0" fmla="*/ 140 w 400"/>
                  <a:gd name="T1" fmla="*/ 26 h 117"/>
                  <a:gd name="T2" fmla="*/ 0 w 400"/>
                  <a:gd name="T3" fmla="*/ 26 h 117"/>
                  <a:gd name="T4" fmla="*/ 0 w 400"/>
                  <a:gd name="T5" fmla="*/ 91 h 117"/>
                  <a:gd name="T6" fmla="*/ 140 w 400"/>
                  <a:gd name="T7" fmla="*/ 91 h 117"/>
                  <a:gd name="T8" fmla="*/ 140 w 400"/>
                  <a:gd name="T9" fmla="*/ 117 h 117"/>
                  <a:gd name="T10" fmla="*/ 400 w 400"/>
                  <a:gd name="T11" fmla="*/ 117 h 117"/>
                  <a:gd name="T12" fmla="*/ 400 w 400"/>
                  <a:gd name="T13" fmla="*/ 0 h 117"/>
                  <a:gd name="T14" fmla="*/ 140 w 400"/>
                  <a:gd name="T15" fmla="*/ 0 h 117"/>
                  <a:gd name="T16" fmla="*/ 140 w 400"/>
                  <a:gd name="T17" fmla="*/ 26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0" h="117">
                    <a:moveTo>
                      <a:pt x="140" y="26"/>
                    </a:moveTo>
                    <a:lnTo>
                      <a:pt x="0" y="26"/>
                    </a:lnTo>
                    <a:lnTo>
                      <a:pt x="0" y="91"/>
                    </a:lnTo>
                    <a:lnTo>
                      <a:pt x="140" y="91"/>
                    </a:lnTo>
                    <a:lnTo>
                      <a:pt x="140" y="117"/>
                    </a:lnTo>
                    <a:lnTo>
                      <a:pt x="400" y="117"/>
                    </a:lnTo>
                    <a:lnTo>
                      <a:pt x="400" y="0"/>
                    </a:lnTo>
                    <a:lnTo>
                      <a:pt x="140" y="0"/>
                    </a:lnTo>
                    <a:lnTo>
                      <a:pt x="140" y="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pPr defTabSz="228554">
                  <a:defRPr/>
                </a:pPr>
                <a:endParaRPr lang="en-US" sz="900">
                  <a:solidFill>
                    <a:srgbClr val="172144"/>
                  </a:solidFill>
                  <a:latin typeface="Calibri"/>
                </a:endParaRPr>
              </a:p>
            </p:txBody>
          </p:sp>
          <p:sp>
            <p:nvSpPr>
              <p:cNvPr id="82" name="Freeform 324">
                <a:extLst>
                  <a:ext uri="{FF2B5EF4-FFF2-40B4-BE49-F238E27FC236}">
                    <a16:creationId xmlns:a16="http://schemas.microsoft.com/office/drawing/2014/main" id="{B70A48A6-4AC4-4004-9ABC-0001AFC00C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80563" y="5927335"/>
                <a:ext cx="563011" cy="163185"/>
              </a:xfrm>
              <a:custGeom>
                <a:avLst/>
                <a:gdLst>
                  <a:gd name="T0" fmla="*/ 140 w 400"/>
                  <a:gd name="T1" fmla="*/ 26 h 116"/>
                  <a:gd name="T2" fmla="*/ 0 w 400"/>
                  <a:gd name="T3" fmla="*/ 26 h 116"/>
                  <a:gd name="T4" fmla="*/ 0 w 400"/>
                  <a:gd name="T5" fmla="*/ 90 h 116"/>
                  <a:gd name="T6" fmla="*/ 140 w 400"/>
                  <a:gd name="T7" fmla="*/ 90 h 116"/>
                  <a:gd name="T8" fmla="*/ 140 w 400"/>
                  <a:gd name="T9" fmla="*/ 116 h 116"/>
                  <a:gd name="T10" fmla="*/ 400 w 400"/>
                  <a:gd name="T11" fmla="*/ 116 h 116"/>
                  <a:gd name="T12" fmla="*/ 400 w 400"/>
                  <a:gd name="T13" fmla="*/ 0 h 116"/>
                  <a:gd name="T14" fmla="*/ 140 w 400"/>
                  <a:gd name="T15" fmla="*/ 0 h 116"/>
                  <a:gd name="T16" fmla="*/ 140 w 400"/>
                  <a:gd name="T17" fmla="*/ 26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0" h="116">
                    <a:moveTo>
                      <a:pt x="140" y="26"/>
                    </a:moveTo>
                    <a:lnTo>
                      <a:pt x="0" y="26"/>
                    </a:lnTo>
                    <a:lnTo>
                      <a:pt x="0" y="90"/>
                    </a:lnTo>
                    <a:lnTo>
                      <a:pt x="140" y="90"/>
                    </a:lnTo>
                    <a:lnTo>
                      <a:pt x="140" y="116"/>
                    </a:lnTo>
                    <a:lnTo>
                      <a:pt x="400" y="116"/>
                    </a:lnTo>
                    <a:lnTo>
                      <a:pt x="400" y="0"/>
                    </a:lnTo>
                    <a:lnTo>
                      <a:pt x="140" y="0"/>
                    </a:lnTo>
                    <a:lnTo>
                      <a:pt x="140" y="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pPr defTabSz="228554">
                  <a:defRPr/>
                </a:pPr>
                <a:endParaRPr lang="en-US" sz="900">
                  <a:solidFill>
                    <a:srgbClr val="172144"/>
                  </a:solidFill>
                  <a:latin typeface="Calibri"/>
                </a:endParaRPr>
              </a:p>
            </p:txBody>
          </p:sp>
          <p:sp>
            <p:nvSpPr>
              <p:cNvPr id="83" name="Freeform 325">
                <a:extLst>
                  <a:ext uri="{FF2B5EF4-FFF2-40B4-BE49-F238E27FC236}">
                    <a16:creationId xmlns:a16="http://schemas.microsoft.com/office/drawing/2014/main" id="{2B8A108F-5D98-4BA5-AC0A-E3996D3D8A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80563" y="5509525"/>
                <a:ext cx="563011" cy="164592"/>
              </a:xfrm>
              <a:custGeom>
                <a:avLst/>
                <a:gdLst>
                  <a:gd name="T0" fmla="*/ 140 w 400"/>
                  <a:gd name="T1" fmla="*/ 27 h 117"/>
                  <a:gd name="T2" fmla="*/ 0 w 400"/>
                  <a:gd name="T3" fmla="*/ 27 h 117"/>
                  <a:gd name="T4" fmla="*/ 0 w 400"/>
                  <a:gd name="T5" fmla="*/ 91 h 117"/>
                  <a:gd name="T6" fmla="*/ 140 w 400"/>
                  <a:gd name="T7" fmla="*/ 91 h 117"/>
                  <a:gd name="T8" fmla="*/ 140 w 400"/>
                  <a:gd name="T9" fmla="*/ 117 h 117"/>
                  <a:gd name="T10" fmla="*/ 400 w 400"/>
                  <a:gd name="T11" fmla="*/ 117 h 117"/>
                  <a:gd name="T12" fmla="*/ 400 w 400"/>
                  <a:gd name="T13" fmla="*/ 0 h 117"/>
                  <a:gd name="T14" fmla="*/ 140 w 400"/>
                  <a:gd name="T15" fmla="*/ 0 h 117"/>
                  <a:gd name="T16" fmla="*/ 140 w 400"/>
                  <a:gd name="T17" fmla="*/ 2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0" h="117">
                    <a:moveTo>
                      <a:pt x="140" y="27"/>
                    </a:moveTo>
                    <a:lnTo>
                      <a:pt x="0" y="27"/>
                    </a:lnTo>
                    <a:lnTo>
                      <a:pt x="0" y="91"/>
                    </a:lnTo>
                    <a:lnTo>
                      <a:pt x="140" y="91"/>
                    </a:lnTo>
                    <a:lnTo>
                      <a:pt x="140" y="117"/>
                    </a:lnTo>
                    <a:lnTo>
                      <a:pt x="400" y="117"/>
                    </a:lnTo>
                    <a:lnTo>
                      <a:pt x="400" y="0"/>
                    </a:lnTo>
                    <a:lnTo>
                      <a:pt x="140" y="0"/>
                    </a:lnTo>
                    <a:lnTo>
                      <a:pt x="140" y="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pPr defTabSz="228554">
                  <a:defRPr/>
                </a:pPr>
                <a:endParaRPr lang="en-US" sz="900">
                  <a:solidFill>
                    <a:srgbClr val="172144"/>
                  </a:solidFill>
                  <a:latin typeface="Calibri"/>
                </a:endParaRPr>
              </a:p>
            </p:txBody>
          </p:sp>
          <p:sp>
            <p:nvSpPr>
              <p:cNvPr id="84" name="Freeform 326">
                <a:extLst>
                  <a:ext uri="{FF2B5EF4-FFF2-40B4-BE49-F238E27FC236}">
                    <a16:creationId xmlns:a16="http://schemas.microsoft.com/office/drawing/2014/main" id="{D508BF2A-55E0-4B6D-80DC-E663D5D4DD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80563" y="5093121"/>
                <a:ext cx="563011" cy="163185"/>
              </a:xfrm>
              <a:custGeom>
                <a:avLst/>
                <a:gdLst>
                  <a:gd name="T0" fmla="*/ 140 w 400"/>
                  <a:gd name="T1" fmla="*/ 26 h 116"/>
                  <a:gd name="T2" fmla="*/ 0 w 400"/>
                  <a:gd name="T3" fmla="*/ 26 h 116"/>
                  <a:gd name="T4" fmla="*/ 0 w 400"/>
                  <a:gd name="T5" fmla="*/ 90 h 116"/>
                  <a:gd name="T6" fmla="*/ 140 w 400"/>
                  <a:gd name="T7" fmla="*/ 90 h 116"/>
                  <a:gd name="T8" fmla="*/ 140 w 400"/>
                  <a:gd name="T9" fmla="*/ 116 h 116"/>
                  <a:gd name="T10" fmla="*/ 400 w 400"/>
                  <a:gd name="T11" fmla="*/ 116 h 116"/>
                  <a:gd name="T12" fmla="*/ 400 w 400"/>
                  <a:gd name="T13" fmla="*/ 0 h 116"/>
                  <a:gd name="T14" fmla="*/ 140 w 400"/>
                  <a:gd name="T15" fmla="*/ 0 h 116"/>
                  <a:gd name="T16" fmla="*/ 140 w 400"/>
                  <a:gd name="T17" fmla="*/ 26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0" h="116">
                    <a:moveTo>
                      <a:pt x="140" y="26"/>
                    </a:moveTo>
                    <a:lnTo>
                      <a:pt x="0" y="26"/>
                    </a:lnTo>
                    <a:lnTo>
                      <a:pt x="0" y="90"/>
                    </a:lnTo>
                    <a:lnTo>
                      <a:pt x="140" y="90"/>
                    </a:lnTo>
                    <a:lnTo>
                      <a:pt x="140" y="116"/>
                    </a:lnTo>
                    <a:lnTo>
                      <a:pt x="400" y="116"/>
                    </a:lnTo>
                    <a:lnTo>
                      <a:pt x="400" y="0"/>
                    </a:lnTo>
                    <a:lnTo>
                      <a:pt x="140" y="0"/>
                    </a:lnTo>
                    <a:lnTo>
                      <a:pt x="140" y="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pPr defTabSz="228554">
                  <a:defRPr/>
                </a:pPr>
                <a:endParaRPr lang="en-US" sz="900">
                  <a:solidFill>
                    <a:srgbClr val="172144"/>
                  </a:solidFill>
                  <a:latin typeface="Calibri"/>
                </a:endParaRPr>
              </a:p>
            </p:txBody>
          </p:sp>
        </p:grpSp>
        <p:sp>
          <p:nvSpPr>
            <p:cNvPr id="85" name="Freeform 290">
              <a:extLst>
                <a:ext uri="{FF2B5EF4-FFF2-40B4-BE49-F238E27FC236}">
                  <a16:creationId xmlns:a16="http://schemas.microsoft.com/office/drawing/2014/main" id="{11751023-444D-445D-9993-03059E16E918}"/>
                </a:ext>
              </a:extLst>
            </p:cNvPr>
            <p:cNvSpPr>
              <a:spLocks/>
            </p:cNvSpPr>
            <p:nvPr/>
          </p:nvSpPr>
          <p:spPr bwMode="auto">
            <a:xfrm>
              <a:off x="8257940" y="5276777"/>
              <a:ext cx="3303615" cy="3153869"/>
            </a:xfrm>
            <a:custGeom>
              <a:avLst/>
              <a:gdLst>
                <a:gd name="T0" fmla="*/ 1480 w 1560"/>
                <a:gd name="T1" fmla="*/ 1490 h 1490"/>
                <a:gd name="T2" fmla="*/ 80 w 1560"/>
                <a:gd name="T3" fmla="*/ 1490 h 1490"/>
                <a:gd name="T4" fmla="*/ 0 w 1560"/>
                <a:gd name="T5" fmla="*/ 1410 h 1490"/>
                <a:gd name="T6" fmla="*/ 0 w 1560"/>
                <a:gd name="T7" fmla="*/ 80 h 1490"/>
                <a:gd name="T8" fmla="*/ 80 w 1560"/>
                <a:gd name="T9" fmla="*/ 0 h 1490"/>
                <a:gd name="T10" fmla="*/ 1480 w 1560"/>
                <a:gd name="T11" fmla="*/ 0 h 1490"/>
                <a:gd name="T12" fmla="*/ 1560 w 1560"/>
                <a:gd name="T13" fmla="*/ 80 h 1490"/>
                <a:gd name="T14" fmla="*/ 1560 w 1560"/>
                <a:gd name="T15" fmla="*/ 1410 h 1490"/>
                <a:gd name="T16" fmla="*/ 1480 w 1560"/>
                <a:gd name="T17" fmla="*/ 1490 h 1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60" h="1490">
                  <a:moveTo>
                    <a:pt x="1480" y="1490"/>
                  </a:moveTo>
                  <a:cubicBezTo>
                    <a:pt x="80" y="1490"/>
                    <a:pt x="80" y="1490"/>
                    <a:pt x="80" y="1490"/>
                  </a:cubicBezTo>
                  <a:cubicBezTo>
                    <a:pt x="36" y="1490"/>
                    <a:pt x="0" y="1454"/>
                    <a:pt x="0" y="141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36"/>
                    <a:pt x="36" y="0"/>
                    <a:pt x="80" y="0"/>
                  </a:cubicBezTo>
                  <a:cubicBezTo>
                    <a:pt x="1480" y="0"/>
                    <a:pt x="1480" y="0"/>
                    <a:pt x="1480" y="0"/>
                  </a:cubicBezTo>
                  <a:cubicBezTo>
                    <a:pt x="1524" y="0"/>
                    <a:pt x="1560" y="36"/>
                    <a:pt x="1560" y="80"/>
                  </a:cubicBezTo>
                  <a:cubicBezTo>
                    <a:pt x="1560" y="1410"/>
                    <a:pt x="1560" y="1410"/>
                    <a:pt x="1560" y="1410"/>
                  </a:cubicBezTo>
                  <a:cubicBezTo>
                    <a:pt x="1560" y="1454"/>
                    <a:pt x="1524" y="1490"/>
                    <a:pt x="1480" y="1490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079500" dist="457200" dir="8100000" algn="tr" rotWithShape="0">
                <a:schemeClr val="accent1">
                  <a:lumMod val="75000"/>
                  <a:alpha val="92000"/>
                </a:schemeClr>
              </a:outerShdw>
            </a:effec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39CF3F22-AA23-45C9-95E7-1464ED71EF12}"/>
              </a:ext>
            </a:extLst>
          </p:cNvPr>
          <p:cNvGrpSpPr/>
          <p:nvPr/>
        </p:nvGrpSpPr>
        <p:grpSpPr>
          <a:xfrm>
            <a:off x="6325642" y="3311483"/>
            <a:ext cx="1964571" cy="1964571"/>
            <a:chOff x="12919340" y="4878316"/>
            <a:chExt cx="3929653" cy="3929653"/>
          </a:xfrm>
          <a:solidFill>
            <a:schemeClr val="accent5"/>
          </a:solidFill>
        </p:grpSpPr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DB614CC5-9C84-4885-8897-2132A0755822}"/>
                </a:ext>
              </a:extLst>
            </p:cNvPr>
            <p:cNvGrpSpPr/>
            <p:nvPr/>
          </p:nvGrpSpPr>
          <p:grpSpPr>
            <a:xfrm>
              <a:off x="13569700" y="4878316"/>
              <a:ext cx="2628934" cy="423828"/>
              <a:chOff x="10446192" y="4227958"/>
              <a:chExt cx="3499111" cy="564115"/>
            </a:xfrm>
            <a:grpFill/>
          </p:grpSpPr>
          <p:sp>
            <p:nvSpPr>
              <p:cNvPr id="87" name="Freeform 291">
                <a:extLst>
                  <a:ext uri="{FF2B5EF4-FFF2-40B4-BE49-F238E27FC236}">
                    <a16:creationId xmlns:a16="http://schemas.microsoft.com/office/drawing/2014/main" id="{BAE00C0E-C22D-452C-986C-3BA0B06018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46192" y="4227958"/>
                <a:ext cx="163273" cy="564115"/>
              </a:xfrm>
              <a:custGeom>
                <a:avLst/>
                <a:gdLst>
                  <a:gd name="T0" fmla="*/ 90 w 116"/>
                  <a:gd name="T1" fmla="*/ 0 h 401"/>
                  <a:gd name="T2" fmla="*/ 26 w 116"/>
                  <a:gd name="T3" fmla="*/ 0 h 401"/>
                  <a:gd name="T4" fmla="*/ 26 w 116"/>
                  <a:gd name="T5" fmla="*/ 140 h 401"/>
                  <a:gd name="T6" fmla="*/ 0 w 116"/>
                  <a:gd name="T7" fmla="*/ 140 h 401"/>
                  <a:gd name="T8" fmla="*/ 0 w 116"/>
                  <a:gd name="T9" fmla="*/ 401 h 401"/>
                  <a:gd name="T10" fmla="*/ 116 w 116"/>
                  <a:gd name="T11" fmla="*/ 401 h 401"/>
                  <a:gd name="T12" fmla="*/ 116 w 116"/>
                  <a:gd name="T13" fmla="*/ 140 h 401"/>
                  <a:gd name="T14" fmla="*/ 90 w 116"/>
                  <a:gd name="T15" fmla="*/ 140 h 401"/>
                  <a:gd name="T16" fmla="*/ 90 w 116"/>
                  <a:gd name="T17" fmla="*/ 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6" h="401">
                    <a:moveTo>
                      <a:pt x="90" y="0"/>
                    </a:moveTo>
                    <a:lnTo>
                      <a:pt x="26" y="0"/>
                    </a:lnTo>
                    <a:lnTo>
                      <a:pt x="26" y="140"/>
                    </a:lnTo>
                    <a:lnTo>
                      <a:pt x="0" y="140"/>
                    </a:lnTo>
                    <a:lnTo>
                      <a:pt x="0" y="401"/>
                    </a:lnTo>
                    <a:lnTo>
                      <a:pt x="116" y="401"/>
                    </a:lnTo>
                    <a:lnTo>
                      <a:pt x="116" y="140"/>
                    </a:lnTo>
                    <a:lnTo>
                      <a:pt x="90" y="140"/>
                    </a:lnTo>
                    <a:lnTo>
                      <a:pt x="9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pPr defTabSz="228554">
                  <a:defRPr/>
                </a:pPr>
                <a:endParaRPr lang="en-US" sz="900">
                  <a:solidFill>
                    <a:srgbClr val="172144"/>
                  </a:solidFill>
                  <a:latin typeface="Calibri"/>
                </a:endParaRPr>
              </a:p>
            </p:txBody>
          </p:sp>
          <p:sp>
            <p:nvSpPr>
              <p:cNvPr id="88" name="Freeform 292">
                <a:extLst>
                  <a:ext uri="{FF2B5EF4-FFF2-40B4-BE49-F238E27FC236}">
                    <a16:creationId xmlns:a16="http://schemas.microsoft.com/office/drawing/2014/main" id="{A0B41975-A009-42A8-BEF4-19E1D80145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62820" y="4227958"/>
                <a:ext cx="163273" cy="564115"/>
              </a:xfrm>
              <a:custGeom>
                <a:avLst/>
                <a:gdLst>
                  <a:gd name="T0" fmla="*/ 90 w 116"/>
                  <a:gd name="T1" fmla="*/ 0 h 401"/>
                  <a:gd name="T2" fmla="*/ 26 w 116"/>
                  <a:gd name="T3" fmla="*/ 0 h 401"/>
                  <a:gd name="T4" fmla="*/ 26 w 116"/>
                  <a:gd name="T5" fmla="*/ 140 h 401"/>
                  <a:gd name="T6" fmla="*/ 0 w 116"/>
                  <a:gd name="T7" fmla="*/ 140 h 401"/>
                  <a:gd name="T8" fmla="*/ 0 w 116"/>
                  <a:gd name="T9" fmla="*/ 401 h 401"/>
                  <a:gd name="T10" fmla="*/ 116 w 116"/>
                  <a:gd name="T11" fmla="*/ 401 h 401"/>
                  <a:gd name="T12" fmla="*/ 116 w 116"/>
                  <a:gd name="T13" fmla="*/ 140 h 401"/>
                  <a:gd name="T14" fmla="*/ 90 w 116"/>
                  <a:gd name="T15" fmla="*/ 140 h 401"/>
                  <a:gd name="T16" fmla="*/ 90 w 116"/>
                  <a:gd name="T17" fmla="*/ 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6" h="401">
                    <a:moveTo>
                      <a:pt x="90" y="0"/>
                    </a:moveTo>
                    <a:lnTo>
                      <a:pt x="26" y="0"/>
                    </a:lnTo>
                    <a:lnTo>
                      <a:pt x="26" y="140"/>
                    </a:lnTo>
                    <a:lnTo>
                      <a:pt x="0" y="140"/>
                    </a:lnTo>
                    <a:lnTo>
                      <a:pt x="0" y="401"/>
                    </a:lnTo>
                    <a:lnTo>
                      <a:pt x="116" y="401"/>
                    </a:lnTo>
                    <a:lnTo>
                      <a:pt x="116" y="140"/>
                    </a:lnTo>
                    <a:lnTo>
                      <a:pt x="90" y="140"/>
                    </a:lnTo>
                    <a:lnTo>
                      <a:pt x="9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pPr defTabSz="228554">
                  <a:defRPr/>
                </a:pPr>
                <a:endParaRPr lang="en-US" sz="900">
                  <a:solidFill>
                    <a:srgbClr val="172144"/>
                  </a:solidFill>
                  <a:latin typeface="Calibri"/>
                </a:endParaRPr>
              </a:p>
            </p:txBody>
          </p:sp>
          <p:sp>
            <p:nvSpPr>
              <p:cNvPr id="89" name="Freeform 293">
                <a:extLst>
                  <a:ext uri="{FF2B5EF4-FFF2-40B4-BE49-F238E27FC236}">
                    <a16:creationId xmlns:a16="http://schemas.microsoft.com/office/drawing/2014/main" id="{4019D552-4CF3-4045-9BF9-5B331B6582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79448" y="4227958"/>
                <a:ext cx="163273" cy="564115"/>
              </a:xfrm>
              <a:custGeom>
                <a:avLst/>
                <a:gdLst>
                  <a:gd name="T0" fmla="*/ 90 w 116"/>
                  <a:gd name="T1" fmla="*/ 0 h 401"/>
                  <a:gd name="T2" fmla="*/ 26 w 116"/>
                  <a:gd name="T3" fmla="*/ 0 h 401"/>
                  <a:gd name="T4" fmla="*/ 26 w 116"/>
                  <a:gd name="T5" fmla="*/ 140 h 401"/>
                  <a:gd name="T6" fmla="*/ 0 w 116"/>
                  <a:gd name="T7" fmla="*/ 140 h 401"/>
                  <a:gd name="T8" fmla="*/ 0 w 116"/>
                  <a:gd name="T9" fmla="*/ 401 h 401"/>
                  <a:gd name="T10" fmla="*/ 116 w 116"/>
                  <a:gd name="T11" fmla="*/ 401 h 401"/>
                  <a:gd name="T12" fmla="*/ 116 w 116"/>
                  <a:gd name="T13" fmla="*/ 140 h 401"/>
                  <a:gd name="T14" fmla="*/ 90 w 116"/>
                  <a:gd name="T15" fmla="*/ 140 h 401"/>
                  <a:gd name="T16" fmla="*/ 90 w 116"/>
                  <a:gd name="T17" fmla="*/ 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6" h="401">
                    <a:moveTo>
                      <a:pt x="90" y="0"/>
                    </a:moveTo>
                    <a:lnTo>
                      <a:pt x="26" y="0"/>
                    </a:lnTo>
                    <a:lnTo>
                      <a:pt x="26" y="140"/>
                    </a:lnTo>
                    <a:lnTo>
                      <a:pt x="0" y="140"/>
                    </a:lnTo>
                    <a:lnTo>
                      <a:pt x="0" y="401"/>
                    </a:lnTo>
                    <a:lnTo>
                      <a:pt x="116" y="401"/>
                    </a:lnTo>
                    <a:lnTo>
                      <a:pt x="116" y="140"/>
                    </a:lnTo>
                    <a:lnTo>
                      <a:pt x="90" y="140"/>
                    </a:lnTo>
                    <a:lnTo>
                      <a:pt x="9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pPr defTabSz="228554">
                  <a:defRPr/>
                </a:pPr>
                <a:endParaRPr lang="en-US" sz="900">
                  <a:solidFill>
                    <a:srgbClr val="172144"/>
                  </a:solidFill>
                  <a:latin typeface="Calibri"/>
                </a:endParaRPr>
              </a:p>
            </p:txBody>
          </p:sp>
          <p:sp>
            <p:nvSpPr>
              <p:cNvPr id="90" name="Freeform 294">
                <a:extLst>
                  <a:ext uri="{FF2B5EF4-FFF2-40B4-BE49-F238E27FC236}">
                    <a16:creationId xmlns:a16="http://schemas.microsoft.com/office/drawing/2014/main" id="{B35FCD53-710A-450A-8D75-DEF5A49E45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97483" y="4227958"/>
                <a:ext cx="163273" cy="564115"/>
              </a:xfrm>
              <a:custGeom>
                <a:avLst/>
                <a:gdLst>
                  <a:gd name="T0" fmla="*/ 90 w 116"/>
                  <a:gd name="T1" fmla="*/ 0 h 401"/>
                  <a:gd name="T2" fmla="*/ 26 w 116"/>
                  <a:gd name="T3" fmla="*/ 0 h 401"/>
                  <a:gd name="T4" fmla="*/ 26 w 116"/>
                  <a:gd name="T5" fmla="*/ 140 h 401"/>
                  <a:gd name="T6" fmla="*/ 0 w 116"/>
                  <a:gd name="T7" fmla="*/ 140 h 401"/>
                  <a:gd name="T8" fmla="*/ 0 w 116"/>
                  <a:gd name="T9" fmla="*/ 401 h 401"/>
                  <a:gd name="T10" fmla="*/ 116 w 116"/>
                  <a:gd name="T11" fmla="*/ 401 h 401"/>
                  <a:gd name="T12" fmla="*/ 116 w 116"/>
                  <a:gd name="T13" fmla="*/ 140 h 401"/>
                  <a:gd name="T14" fmla="*/ 90 w 116"/>
                  <a:gd name="T15" fmla="*/ 140 h 401"/>
                  <a:gd name="T16" fmla="*/ 90 w 116"/>
                  <a:gd name="T17" fmla="*/ 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6" h="401">
                    <a:moveTo>
                      <a:pt x="90" y="0"/>
                    </a:moveTo>
                    <a:lnTo>
                      <a:pt x="26" y="0"/>
                    </a:lnTo>
                    <a:lnTo>
                      <a:pt x="26" y="140"/>
                    </a:lnTo>
                    <a:lnTo>
                      <a:pt x="0" y="140"/>
                    </a:lnTo>
                    <a:lnTo>
                      <a:pt x="0" y="401"/>
                    </a:lnTo>
                    <a:lnTo>
                      <a:pt x="116" y="401"/>
                    </a:lnTo>
                    <a:lnTo>
                      <a:pt x="116" y="140"/>
                    </a:lnTo>
                    <a:lnTo>
                      <a:pt x="90" y="140"/>
                    </a:lnTo>
                    <a:lnTo>
                      <a:pt x="9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pPr defTabSz="228554">
                  <a:defRPr/>
                </a:pPr>
                <a:endParaRPr lang="en-US" sz="900">
                  <a:solidFill>
                    <a:srgbClr val="172144"/>
                  </a:solidFill>
                  <a:latin typeface="Calibri"/>
                </a:endParaRPr>
              </a:p>
            </p:txBody>
          </p:sp>
          <p:sp>
            <p:nvSpPr>
              <p:cNvPr id="91" name="Freeform 295">
                <a:extLst>
                  <a:ext uri="{FF2B5EF4-FFF2-40B4-BE49-F238E27FC236}">
                    <a16:creationId xmlns:a16="http://schemas.microsoft.com/office/drawing/2014/main" id="{C85AF14B-5F43-4814-824A-F8B7650390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14110" y="4227958"/>
                <a:ext cx="163273" cy="564115"/>
              </a:xfrm>
              <a:custGeom>
                <a:avLst/>
                <a:gdLst>
                  <a:gd name="T0" fmla="*/ 90 w 116"/>
                  <a:gd name="T1" fmla="*/ 0 h 401"/>
                  <a:gd name="T2" fmla="*/ 26 w 116"/>
                  <a:gd name="T3" fmla="*/ 0 h 401"/>
                  <a:gd name="T4" fmla="*/ 26 w 116"/>
                  <a:gd name="T5" fmla="*/ 140 h 401"/>
                  <a:gd name="T6" fmla="*/ 0 w 116"/>
                  <a:gd name="T7" fmla="*/ 140 h 401"/>
                  <a:gd name="T8" fmla="*/ 0 w 116"/>
                  <a:gd name="T9" fmla="*/ 401 h 401"/>
                  <a:gd name="T10" fmla="*/ 116 w 116"/>
                  <a:gd name="T11" fmla="*/ 401 h 401"/>
                  <a:gd name="T12" fmla="*/ 116 w 116"/>
                  <a:gd name="T13" fmla="*/ 140 h 401"/>
                  <a:gd name="T14" fmla="*/ 90 w 116"/>
                  <a:gd name="T15" fmla="*/ 140 h 401"/>
                  <a:gd name="T16" fmla="*/ 90 w 116"/>
                  <a:gd name="T17" fmla="*/ 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6" h="401">
                    <a:moveTo>
                      <a:pt x="90" y="0"/>
                    </a:moveTo>
                    <a:lnTo>
                      <a:pt x="26" y="0"/>
                    </a:lnTo>
                    <a:lnTo>
                      <a:pt x="26" y="140"/>
                    </a:lnTo>
                    <a:lnTo>
                      <a:pt x="0" y="140"/>
                    </a:lnTo>
                    <a:lnTo>
                      <a:pt x="0" y="401"/>
                    </a:lnTo>
                    <a:lnTo>
                      <a:pt x="116" y="401"/>
                    </a:lnTo>
                    <a:lnTo>
                      <a:pt x="116" y="140"/>
                    </a:lnTo>
                    <a:lnTo>
                      <a:pt x="90" y="140"/>
                    </a:lnTo>
                    <a:lnTo>
                      <a:pt x="9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pPr defTabSz="228554">
                  <a:defRPr/>
                </a:pPr>
                <a:endParaRPr lang="en-US" sz="900">
                  <a:solidFill>
                    <a:srgbClr val="172144"/>
                  </a:solidFill>
                  <a:latin typeface="Calibri"/>
                </a:endParaRPr>
              </a:p>
            </p:txBody>
          </p:sp>
          <p:sp>
            <p:nvSpPr>
              <p:cNvPr id="92" name="Freeform 296">
                <a:extLst>
                  <a:ext uri="{FF2B5EF4-FFF2-40B4-BE49-F238E27FC236}">
                    <a16:creationId xmlns:a16="http://schemas.microsoft.com/office/drawing/2014/main" id="{82FA6BAC-54D1-48C0-A614-A6A52CB5CF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530738" y="4227958"/>
                <a:ext cx="163273" cy="564115"/>
              </a:xfrm>
              <a:custGeom>
                <a:avLst/>
                <a:gdLst>
                  <a:gd name="T0" fmla="*/ 90 w 116"/>
                  <a:gd name="T1" fmla="*/ 0 h 401"/>
                  <a:gd name="T2" fmla="*/ 26 w 116"/>
                  <a:gd name="T3" fmla="*/ 0 h 401"/>
                  <a:gd name="T4" fmla="*/ 26 w 116"/>
                  <a:gd name="T5" fmla="*/ 140 h 401"/>
                  <a:gd name="T6" fmla="*/ 0 w 116"/>
                  <a:gd name="T7" fmla="*/ 140 h 401"/>
                  <a:gd name="T8" fmla="*/ 0 w 116"/>
                  <a:gd name="T9" fmla="*/ 401 h 401"/>
                  <a:gd name="T10" fmla="*/ 116 w 116"/>
                  <a:gd name="T11" fmla="*/ 401 h 401"/>
                  <a:gd name="T12" fmla="*/ 116 w 116"/>
                  <a:gd name="T13" fmla="*/ 140 h 401"/>
                  <a:gd name="T14" fmla="*/ 90 w 116"/>
                  <a:gd name="T15" fmla="*/ 140 h 401"/>
                  <a:gd name="T16" fmla="*/ 90 w 116"/>
                  <a:gd name="T17" fmla="*/ 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6" h="401">
                    <a:moveTo>
                      <a:pt x="90" y="0"/>
                    </a:moveTo>
                    <a:lnTo>
                      <a:pt x="26" y="0"/>
                    </a:lnTo>
                    <a:lnTo>
                      <a:pt x="26" y="140"/>
                    </a:lnTo>
                    <a:lnTo>
                      <a:pt x="0" y="140"/>
                    </a:lnTo>
                    <a:lnTo>
                      <a:pt x="0" y="401"/>
                    </a:lnTo>
                    <a:lnTo>
                      <a:pt x="116" y="401"/>
                    </a:lnTo>
                    <a:lnTo>
                      <a:pt x="116" y="140"/>
                    </a:lnTo>
                    <a:lnTo>
                      <a:pt x="90" y="140"/>
                    </a:lnTo>
                    <a:lnTo>
                      <a:pt x="9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pPr defTabSz="228554">
                  <a:defRPr/>
                </a:pPr>
                <a:endParaRPr lang="en-US" sz="900">
                  <a:solidFill>
                    <a:srgbClr val="172144"/>
                  </a:solidFill>
                  <a:latin typeface="Calibri"/>
                </a:endParaRPr>
              </a:p>
            </p:txBody>
          </p:sp>
          <p:sp>
            <p:nvSpPr>
              <p:cNvPr id="93" name="Freeform 297">
                <a:extLst>
                  <a:ext uri="{FF2B5EF4-FFF2-40B4-BE49-F238E27FC236}">
                    <a16:creationId xmlns:a16="http://schemas.microsoft.com/office/drawing/2014/main" id="{42716691-FAD9-4399-95DD-9C33D8A179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48774" y="4227958"/>
                <a:ext cx="163273" cy="564115"/>
              </a:xfrm>
              <a:custGeom>
                <a:avLst/>
                <a:gdLst>
                  <a:gd name="T0" fmla="*/ 90 w 116"/>
                  <a:gd name="T1" fmla="*/ 0 h 401"/>
                  <a:gd name="T2" fmla="*/ 26 w 116"/>
                  <a:gd name="T3" fmla="*/ 0 h 401"/>
                  <a:gd name="T4" fmla="*/ 26 w 116"/>
                  <a:gd name="T5" fmla="*/ 140 h 401"/>
                  <a:gd name="T6" fmla="*/ 0 w 116"/>
                  <a:gd name="T7" fmla="*/ 140 h 401"/>
                  <a:gd name="T8" fmla="*/ 0 w 116"/>
                  <a:gd name="T9" fmla="*/ 401 h 401"/>
                  <a:gd name="T10" fmla="*/ 116 w 116"/>
                  <a:gd name="T11" fmla="*/ 401 h 401"/>
                  <a:gd name="T12" fmla="*/ 116 w 116"/>
                  <a:gd name="T13" fmla="*/ 140 h 401"/>
                  <a:gd name="T14" fmla="*/ 90 w 116"/>
                  <a:gd name="T15" fmla="*/ 140 h 401"/>
                  <a:gd name="T16" fmla="*/ 90 w 116"/>
                  <a:gd name="T17" fmla="*/ 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6" h="401">
                    <a:moveTo>
                      <a:pt x="90" y="0"/>
                    </a:moveTo>
                    <a:lnTo>
                      <a:pt x="26" y="0"/>
                    </a:lnTo>
                    <a:lnTo>
                      <a:pt x="26" y="140"/>
                    </a:lnTo>
                    <a:lnTo>
                      <a:pt x="0" y="140"/>
                    </a:lnTo>
                    <a:lnTo>
                      <a:pt x="0" y="401"/>
                    </a:lnTo>
                    <a:lnTo>
                      <a:pt x="116" y="401"/>
                    </a:lnTo>
                    <a:lnTo>
                      <a:pt x="116" y="140"/>
                    </a:lnTo>
                    <a:lnTo>
                      <a:pt x="90" y="140"/>
                    </a:lnTo>
                    <a:lnTo>
                      <a:pt x="9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pPr defTabSz="228554">
                  <a:defRPr/>
                </a:pPr>
                <a:endParaRPr lang="en-US" sz="900">
                  <a:solidFill>
                    <a:srgbClr val="172144"/>
                  </a:solidFill>
                  <a:latin typeface="Calibri"/>
                </a:endParaRPr>
              </a:p>
            </p:txBody>
          </p:sp>
          <p:sp>
            <p:nvSpPr>
              <p:cNvPr id="94" name="Freeform 298">
                <a:extLst>
                  <a:ext uri="{FF2B5EF4-FFF2-40B4-BE49-F238E27FC236}">
                    <a16:creationId xmlns:a16="http://schemas.microsoft.com/office/drawing/2014/main" id="{D64180C8-9D0F-4FDF-9D62-0AD568917D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365402" y="4227958"/>
                <a:ext cx="163273" cy="564115"/>
              </a:xfrm>
              <a:custGeom>
                <a:avLst/>
                <a:gdLst>
                  <a:gd name="T0" fmla="*/ 90 w 116"/>
                  <a:gd name="T1" fmla="*/ 0 h 401"/>
                  <a:gd name="T2" fmla="*/ 26 w 116"/>
                  <a:gd name="T3" fmla="*/ 0 h 401"/>
                  <a:gd name="T4" fmla="*/ 26 w 116"/>
                  <a:gd name="T5" fmla="*/ 140 h 401"/>
                  <a:gd name="T6" fmla="*/ 0 w 116"/>
                  <a:gd name="T7" fmla="*/ 140 h 401"/>
                  <a:gd name="T8" fmla="*/ 0 w 116"/>
                  <a:gd name="T9" fmla="*/ 401 h 401"/>
                  <a:gd name="T10" fmla="*/ 116 w 116"/>
                  <a:gd name="T11" fmla="*/ 401 h 401"/>
                  <a:gd name="T12" fmla="*/ 116 w 116"/>
                  <a:gd name="T13" fmla="*/ 140 h 401"/>
                  <a:gd name="T14" fmla="*/ 90 w 116"/>
                  <a:gd name="T15" fmla="*/ 140 h 401"/>
                  <a:gd name="T16" fmla="*/ 90 w 116"/>
                  <a:gd name="T17" fmla="*/ 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6" h="401">
                    <a:moveTo>
                      <a:pt x="90" y="0"/>
                    </a:moveTo>
                    <a:lnTo>
                      <a:pt x="26" y="0"/>
                    </a:lnTo>
                    <a:lnTo>
                      <a:pt x="26" y="140"/>
                    </a:lnTo>
                    <a:lnTo>
                      <a:pt x="0" y="140"/>
                    </a:lnTo>
                    <a:lnTo>
                      <a:pt x="0" y="401"/>
                    </a:lnTo>
                    <a:lnTo>
                      <a:pt x="116" y="401"/>
                    </a:lnTo>
                    <a:lnTo>
                      <a:pt x="116" y="140"/>
                    </a:lnTo>
                    <a:lnTo>
                      <a:pt x="90" y="140"/>
                    </a:lnTo>
                    <a:lnTo>
                      <a:pt x="9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pPr defTabSz="228554">
                  <a:defRPr/>
                </a:pPr>
                <a:endParaRPr lang="en-US" sz="900">
                  <a:solidFill>
                    <a:srgbClr val="172144"/>
                  </a:solidFill>
                  <a:latin typeface="Calibri"/>
                </a:endParaRPr>
              </a:p>
            </p:txBody>
          </p:sp>
          <p:sp>
            <p:nvSpPr>
              <p:cNvPr id="95" name="Freeform 299">
                <a:extLst>
                  <a:ext uri="{FF2B5EF4-FFF2-40B4-BE49-F238E27FC236}">
                    <a16:creationId xmlns:a16="http://schemas.microsoft.com/office/drawing/2014/main" id="{DC7F86B5-98B8-416B-BE91-1C7742A22A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782030" y="4227958"/>
                <a:ext cx="163273" cy="564115"/>
              </a:xfrm>
              <a:custGeom>
                <a:avLst/>
                <a:gdLst>
                  <a:gd name="T0" fmla="*/ 90 w 116"/>
                  <a:gd name="T1" fmla="*/ 140 h 401"/>
                  <a:gd name="T2" fmla="*/ 90 w 116"/>
                  <a:gd name="T3" fmla="*/ 0 h 401"/>
                  <a:gd name="T4" fmla="*/ 26 w 116"/>
                  <a:gd name="T5" fmla="*/ 0 h 401"/>
                  <a:gd name="T6" fmla="*/ 26 w 116"/>
                  <a:gd name="T7" fmla="*/ 140 h 401"/>
                  <a:gd name="T8" fmla="*/ 0 w 116"/>
                  <a:gd name="T9" fmla="*/ 140 h 401"/>
                  <a:gd name="T10" fmla="*/ 0 w 116"/>
                  <a:gd name="T11" fmla="*/ 401 h 401"/>
                  <a:gd name="T12" fmla="*/ 116 w 116"/>
                  <a:gd name="T13" fmla="*/ 401 h 401"/>
                  <a:gd name="T14" fmla="*/ 116 w 116"/>
                  <a:gd name="T15" fmla="*/ 140 h 401"/>
                  <a:gd name="T16" fmla="*/ 90 w 116"/>
                  <a:gd name="T17" fmla="*/ 14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6" h="401">
                    <a:moveTo>
                      <a:pt x="90" y="140"/>
                    </a:moveTo>
                    <a:lnTo>
                      <a:pt x="90" y="0"/>
                    </a:lnTo>
                    <a:lnTo>
                      <a:pt x="26" y="0"/>
                    </a:lnTo>
                    <a:lnTo>
                      <a:pt x="26" y="140"/>
                    </a:lnTo>
                    <a:lnTo>
                      <a:pt x="0" y="140"/>
                    </a:lnTo>
                    <a:lnTo>
                      <a:pt x="0" y="401"/>
                    </a:lnTo>
                    <a:lnTo>
                      <a:pt x="116" y="401"/>
                    </a:lnTo>
                    <a:lnTo>
                      <a:pt x="116" y="140"/>
                    </a:lnTo>
                    <a:lnTo>
                      <a:pt x="90" y="14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pPr defTabSz="228554">
                  <a:defRPr/>
                </a:pPr>
                <a:endParaRPr lang="en-US" sz="900">
                  <a:solidFill>
                    <a:srgbClr val="172144"/>
                  </a:solidFill>
                  <a:latin typeface="Calibri"/>
                </a:endParaRPr>
              </a:p>
            </p:txBody>
          </p:sp>
        </p:grpSp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11882DA0-0406-4383-A064-44A9383B80F2}"/>
                </a:ext>
              </a:extLst>
            </p:cNvPr>
            <p:cNvGrpSpPr/>
            <p:nvPr/>
          </p:nvGrpSpPr>
          <p:grpSpPr>
            <a:xfrm>
              <a:off x="13569700" y="8384141"/>
              <a:ext cx="2628934" cy="423828"/>
              <a:chOff x="10446192" y="8894211"/>
              <a:chExt cx="3499111" cy="564115"/>
            </a:xfrm>
            <a:grpFill/>
          </p:grpSpPr>
          <p:sp>
            <p:nvSpPr>
              <p:cNvPr id="97" name="Freeform 300">
                <a:extLst>
                  <a:ext uri="{FF2B5EF4-FFF2-40B4-BE49-F238E27FC236}">
                    <a16:creationId xmlns:a16="http://schemas.microsoft.com/office/drawing/2014/main" id="{6767A5D0-7CFC-43A2-AE2B-E08F1498A9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782030" y="8894211"/>
                <a:ext cx="163273" cy="564115"/>
              </a:xfrm>
              <a:custGeom>
                <a:avLst/>
                <a:gdLst>
                  <a:gd name="T0" fmla="*/ 0 w 116"/>
                  <a:gd name="T1" fmla="*/ 261 h 401"/>
                  <a:gd name="T2" fmla="*/ 26 w 116"/>
                  <a:gd name="T3" fmla="*/ 261 h 401"/>
                  <a:gd name="T4" fmla="*/ 26 w 116"/>
                  <a:gd name="T5" fmla="*/ 401 h 401"/>
                  <a:gd name="T6" fmla="*/ 90 w 116"/>
                  <a:gd name="T7" fmla="*/ 401 h 401"/>
                  <a:gd name="T8" fmla="*/ 90 w 116"/>
                  <a:gd name="T9" fmla="*/ 261 h 401"/>
                  <a:gd name="T10" fmla="*/ 116 w 116"/>
                  <a:gd name="T11" fmla="*/ 261 h 401"/>
                  <a:gd name="T12" fmla="*/ 116 w 116"/>
                  <a:gd name="T13" fmla="*/ 0 h 401"/>
                  <a:gd name="T14" fmla="*/ 0 w 116"/>
                  <a:gd name="T15" fmla="*/ 0 h 401"/>
                  <a:gd name="T16" fmla="*/ 0 w 116"/>
                  <a:gd name="T17" fmla="*/ 261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6" h="401">
                    <a:moveTo>
                      <a:pt x="0" y="261"/>
                    </a:moveTo>
                    <a:lnTo>
                      <a:pt x="26" y="261"/>
                    </a:lnTo>
                    <a:lnTo>
                      <a:pt x="26" y="401"/>
                    </a:lnTo>
                    <a:lnTo>
                      <a:pt x="90" y="401"/>
                    </a:lnTo>
                    <a:lnTo>
                      <a:pt x="90" y="261"/>
                    </a:lnTo>
                    <a:lnTo>
                      <a:pt x="116" y="261"/>
                    </a:lnTo>
                    <a:lnTo>
                      <a:pt x="116" y="0"/>
                    </a:lnTo>
                    <a:lnTo>
                      <a:pt x="0" y="0"/>
                    </a:lnTo>
                    <a:lnTo>
                      <a:pt x="0" y="26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pPr defTabSz="228554">
                  <a:defRPr/>
                </a:pPr>
                <a:endParaRPr lang="en-US" sz="900">
                  <a:solidFill>
                    <a:srgbClr val="172144"/>
                  </a:solidFill>
                  <a:latin typeface="Calibri"/>
                </a:endParaRPr>
              </a:p>
            </p:txBody>
          </p:sp>
          <p:sp>
            <p:nvSpPr>
              <p:cNvPr id="98" name="Freeform 301">
                <a:extLst>
                  <a:ext uri="{FF2B5EF4-FFF2-40B4-BE49-F238E27FC236}">
                    <a16:creationId xmlns:a16="http://schemas.microsoft.com/office/drawing/2014/main" id="{0C878522-5D4A-4451-83EA-83B8FECD39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365402" y="8894211"/>
                <a:ext cx="163273" cy="564115"/>
              </a:xfrm>
              <a:custGeom>
                <a:avLst/>
                <a:gdLst>
                  <a:gd name="T0" fmla="*/ 0 w 116"/>
                  <a:gd name="T1" fmla="*/ 261 h 401"/>
                  <a:gd name="T2" fmla="*/ 26 w 116"/>
                  <a:gd name="T3" fmla="*/ 261 h 401"/>
                  <a:gd name="T4" fmla="*/ 26 w 116"/>
                  <a:gd name="T5" fmla="*/ 401 h 401"/>
                  <a:gd name="T6" fmla="*/ 90 w 116"/>
                  <a:gd name="T7" fmla="*/ 401 h 401"/>
                  <a:gd name="T8" fmla="*/ 90 w 116"/>
                  <a:gd name="T9" fmla="*/ 261 h 401"/>
                  <a:gd name="T10" fmla="*/ 116 w 116"/>
                  <a:gd name="T11" fmla="*/ 261 h 401"/>
                  <a:gd name="T12" fmla="*/ 116 w 116"/>
                  <a:gd name="T13" fmla="*/ 0 h 401"/>
                  <a:gd name="T14" fmla="*/ 0 w 116"/>
                  <a:gd name="T15" fmla="*/ 0 h 401"/>
                  <a:gd name="T16" fmla="*/ 0 w 116"/>
                  <a:gd name="T17" fmla="*/ 261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6" h="401">
                    <a:moveTo>
                      <a:pt x="0" y="261"/>
                    </a:moveTo>
                    <a:lnTo>
                      <a:pt x="26" y="261"/>
                    </a:lnTo>
                    <a:lnTo>
                      <a:pt x="26" y="401"/>
                    </a:lnTo>
                    <a:lnTo>
                      <a:pt x="90" y="401"/>
                    </a:lnTo>
                    <a:lnTo>
                      <a:pt x="90" y="261"/>
                    </a:lnTo>
                    <a:lnTo>
                      <a:pt x="116" y="261"/>
                    </a:lnTo>
                    <a:lnTo>
                      <a:pt x="116" y="0"/>
                    </a:lnTo>
                    <a:lnTo>
                      <a:pt x="0" y="0"/>
                    </a:lnTo>
                    <a:lnTo>
                      <a:pt x="0" y="26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pPr defTabSz="228554">
                  <a:defRPr/>
                </a:pPr>
                <a:endParaRPr lang="en-US" sz="900">
                  <a:solidFill>
                    <a:srgbClr val="172144"/>
                  </a:solidFill>
                  <a:latin typeface="Calibri"/>
                </a:endParaRPr>
              </a:p>
            </p:txBody>
          </p:sp>
          <p:sp>
            <p:nvSpPr>
              <p:cNvPr id="99" name="Freeform 302">
                <a:extLst>
                  <a:ext uri="{FF2B5EF4-FFF2-40B4-BE49-F238E27FC236}">
                    <a16:creationId xmlns:a16="http://schemas.microsoft.com/office/drawing/2014/main" id="{8EC684F0-B2BD-47B5-929E-CE47D85E49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48774" y="8894211"/>
                <a:ext cx="163273" cy="564115"/>
              </a:xfrm>
              <a:custGeom>
                <a:avLst/>
                <a:gdLst>
                  <a:gd name="T0" fmla="*/ 0 w 116"/>
                  <a:gd name="T1" fmla="*/ 261 h 401"/>
                  <a:gd name="T2" fmla="*/ 26 w 116"/>
                  <a:gd name="T3" fmla="*/ 261 h 401"/>
                  <a:gd name="T4" fmla="*/ 26 w 116"/>
                  <a:gd name="T5" fmla="*/ 401 h 401"/>
                  <a:gd name="T6" fmla="*/ 90 w 116"/>
                  <a:gd name="T7" fmla="*/ 401 h 401"/>
                  <a:gd name="T8" fmla="*/ 90 w 116"/>
                  <a:gd name="T9" fmla="*/ 261 h 401"/>
                  <a:gd name="T10" fmla="*/ 116 w 116"/>
                  <a:gd name="T11" fmla="*/ 261 h 401"/>
                  <a:gd name="T12" fmla="*/ 116 w 116"/>
                  <a:gd name="T13" fmla="*/ 0 h 401"/>
                  <a:gd name="T14" fmla="*/ 0 w 116"/>
                  <a:gd name="T15" fmla="*/ 0 h 401"/>
                  <a:gd name="T16" fmla="*/ 0 w 116"/>
                  <a:gd name="T17" fmla="*/ 261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6" h="401">
                    <a:moveTo>
                      <a:pt x="0" y="261"/>
                    </a:moveTo>
                    <a:lnTo>
                      <a:pt x="26" y="261"/>
                    </a:lnTo>
                    <a:lnTo>
                      <a:pt x="26" y="401"/>
                    </a:lnTo>
                    <a:lnTo>
                      <a:pt x="90" y="401"/>
                    </a:lnTo>
                    <a:lnTo>
                      <a:pt x="90" y="261"/>
                    </a:lnTo>
                    <a:lnTo>
                      <a:pt x="116" y="261"/>
                    </a:lnTo>
                    <a:lnTo>
                      <a:pt x="116" y="0"/>
                    </a:lnTo>
                    <a:lnTo>
                      <a:pt x="0" y="0"/>
                    </a:lnTo>
                    <a:lnTo>
                      <a:pt x="0" y="26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pPr defTabSz="228554">
                  <a:defRPr/>
                </a:pPr>
                <a:endParaRPr lang="en-US" sz="900">
                  <a:solidFill>
                    <a:srgbClr val="172144"/>
                  </a:solidFill>
                  <a:latin typeface="Calibri"/>
                </a:endParaRPr>
              </a:p>
            </p:txBody>
          </p:sp>
          <p:sp>
            <p:nvSpPr>
              <p:cNvPr id="100" name="Freeform 303">
                <a:extLst>
                  <a:ext uri="{FF2B5EF4-FFF2-40B4-BE49-F238E27FC236}">
                    <a16:creationId xmlns:a16="http://schemas.microsoft.com/office/drawing/2014/main" id="{87358650-46D1-467F-BF61-6C45CF28D7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530738" y="8894211"/>
                <a:ext cx="163273" cy="564115"/>
              </a:xfrm>
              <a:custGeom>
                <a:avLst/>
                <a:gdLst>
                  <a:gd name="T0" fmla="*/ 0 w 116"/>
                  <a:gd name="T1" fmla="*/ 261 h 401"/>
                  <a:gd name="T2" fmla="*/ 26 w 116"/>
                  <a:gd name="T3" fmla="*/ 261 h 401"/>
                  <a:gd name="T4" fmla="*/ 26 w 116"/>
                  <a:gd name="T5" fmla="*/ 401 h 401"/>
                  <a:gd name="T6" fmla="*/ 90 w 116"/>
                  <a:gd name="T7" fmla="*/ 401 h 401"/>
                  <a:gd name="T8" fmla="*/ 90 w 116"/>
                  <a:gd name="T9" fmla="*/ 261 h 401"/>
                  <a:gd name="T10" fmla="*/ 116 w 116"/>
                  <a:gd name="T11" fmla="*/ 261 h 401"/>
                  <a:gd name="T12" fmla="*/ 116 w 116"/>
                  <a:gd name="T13" fmla="*/ 0 h 401"/>
                  <a:gd name="T14" fmla="*/ 0 w 116"/>
                  <a:gd name="T15" fmla="*/ 0 h 401"/>
                  <a:gd name="T16" fmla="*/ 0 w 116"/>
                  <a:gd name="T17" fmla="*/ 261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6" h="401">
                    <a:moveTo>
                      <a:pt x="0" y="261"/>
                    </a:moveTo>
                    <a:lnTo>
                      <a:pt x="26" y="261"/>
                    </a:lnTo>
                    <a:lnTo>
                      <a:pt x="26" y="401"/>
                    </a:lnTo>
                    <a:lnTo>
                      <a:pt x="90" y="401"/>
                    </a:lnTo>
                    <a:lnTo>
                      <a:pt x="90" y="261"/>
                    </a:lnTo>
                    <a:lnTo>
                      <a:pt x="116" y="261"/>
                    </a:lnTo>
                    <a:lnTo>
                      <a:pt x="116" y="0"/>
                    </a:lnTo>
                    <a:lnTo>
                      <a:pt x="0" y="0"/>
                    </a:lnTo>
                    <a:lnTo>
                      <a:pt x="0" y="26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pPr defTabSz="228554">
                  <a:defRPr/>
                </a:pPr>
                <a:endParaRPr lang="en-US" sz="900">
                  <a:solidFill>
                    <a:srgbClr val="172144"/>
                  </a:solidFill>
                  <a:latin typeface="Calibri"/>
                </a:endParaRPr>
              </a:p>
            </p:txBody>
          </p:sp>
          <p:sp>
            <p:nvSpPr>
              <p:cNvPr id="101" name="Freeform 304">
                <a:extLst>
                  <a:ext uri="{FF2B5EF4-FFF2-40B4-BE49-F238E27FC236}">
                    <a16:creationId xmlns:a16="http://schemas.microsoft.com/office/drawing/2014/main" id="{F80DBEE6-339E-4B7F-B028-927C9F15AA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14110" y="8894211"/>
                <a:ext cx="163273" cy="564115"/>
              </a:xfrm>
              <a:custGeom>
                <a:avLst/>
                <a:gdLst>
                  <a:gd name="T0" fmla="*/ 0 w 116"/>
                  <a:gd name="T1" fmla="*/ 261 h 401"/>
                  <a:gd name="T2" fmla="*/ 26 w 116"/>
                  <a:gd name="T3" fmla="*/ 261 h 401"/>
                  <a:gd name="T4" fmla="*/ 26 w 116"/>
                  <a:gd name="T5" fmla="*/ 401 h 401"/>
                  <a:gd name="T6" fmla="*/ 90 w 116"/>
                  <a:gd name="T7" fmla="*/ 401 h 401"/>
                  <a:gd name="T8" fmla="*/ 90 w 116"/>
                  <a:gd name="T9" fmla="*/ 261 h 401"/>
                  <a:gd name="T10" fmla="*/ 116 w 116"/>
                  <a:gd name="T11" fmla="*/ 261 h 401"/>
                  <a:gd name="T12" fmla="*/ 116 w 116"/>
                  <a:gd name="T13" fmla="*/ 0 h 401"/>
                  <a:gd name="T14" fmla="*/ 0 w 116"/>
                  <a:gd name="T15" fmla="*/ 0 h 401"/>
                  <a:gd name="T16" fmla="*/ 0 w 116"/>
                  <a:gd name="T17" fmla="*/ 261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6" h="401">
                    <a:moveTo>
                      <a:pt x="0" y="261"/>
                    </a:moveTo>
                    <a:lnTo>
                      <a:pt x="26" y="261"/>
                    </a:lnTo>
                    <a:lnTo>
                      <a:pt x="26" y="401"/>
                    </a:lnTo>
                    <a:lnTo>
                      <a:pt x="90" y="401"/>
                    </a:lnTo>
                    <a:lnTo>
                      <a:pt x="90" y="261"/>
                    </a:lnTo>
                    <a:lnTo>
                      <a:pt x="116" y="261"/>
                    </a:lnTo>
                    <a:lnTo>
                      <a:pt x="116" y="0"/>
                    </a:lnTo>
                    <a:lnTo>
                      <a:pt x="0" y="0"/>
                    </a:lnTo>
                    <a:lnTo>
                      <a:pt x="0" y="26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pPr defTabSz="228554">
                  <a:defRPr/>
                </a:pPr>
                <a:endParaRPr lang="en-US" sz="900">
                  <a:solidFill>
                    <a:srgbClr val="172144"/>
                  </a:solidFill>
                  <a:latin typeface="Calibri"/>
                </a:endParaRPr>
              </a:p>
            </p:txBody>
          </p:sp>
          <p:sp>
            <p:nvSpPr>
              <p:cNvPr id="102" name="Freeform 305">
                <a:extLst>
                  <a:ext uri="{FF2B5EF4-FFF2-40B4-BE49-F238E27FC236}">
                    <a16:creationId xmlns:a16="http://schemas.microsoft.com/office/drawing/2014/main" id="{1E2D29E3-292D-43AB-9479-DB1ED427F9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97483" y="8894211"/>
                <a:ext cx="163273" cy="564115"/>
              </a:xfrm>
              <a:custGeom>
                <a:avLst/>
                <a:gdLst>
                  <a:gd name="T0" fmla="*/ 0 w 116"/>
                  <a:gd name="T1" fmla="*/ 261 h 401"/>
                  <a:gd name="T2" fmla="*/ 26 w 116"/>
                  <a:gd name="T3" fmla="*/ 261 h 401"/>
                  <a:gd name="T4" fmla="*/ 26 w 116"/>
                  <a:gd name="T5" fmla="*/ 401 h 401"/>
                  <a:gd name="T6" fmla="*/ 90 w 116"/>
                  <a:gd name="T7" fmla="*/ 401 h 401"/>
                  <a:gd name="T8" fmla="*/ 90 w 116"/>
                  <a:gd name="T9" fmla="*/ 261 h 401"/>
                  <a:gd name="T10" fmla="*/ 116 w 116"/>
                  <a:gd name="T11" fmla="*/ 261 h 401"/>
                  <a:gd name="T12" fmla="*/ 116 w 116"/>
                  <a:gd name="T13" fmla="*/ 0 h 401"/>
                  <a:gd name="T14" fmla="*/ 0 w 116"/>
                  <a:gd name="T15" fmla="*/ 0 h 401"/>
                  <a:gd name="T16" fmla="*/ 0 w 116"/>
                  <a:gd name="T17" fmla="*/ 261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6" h="401">
                    <a:moveTo>
                      <a:pt x="0" y="261"/>
                    </a:moveTo>
                    <a:lnTo>
                      <a:pt x="26" y="261"/>
                    </a:lnTo>
                    <a:lnTo>
                      <a:pt x="26" y="401"/>
                    </a:lnTo>
                    <a:lnTo>
                      <a:pt x="90" y="401"/>
                    </a:lnTo>
                    <a:lnTo>
                      <a:pt x="90" y="261"/>
                    </a:lnTo>
                    <a:lnTo>
                      <a:pt x="116" y="261"/>
                    </a:lnTo>
                    <a:lnTo>
                      <a:pt x="116" y="0"/>
                    </a:lnTo>
                    <a:lnTo>
                      <a:pt x="0" y="0"/>
                    </a:lnTo>
                    <a:lnTo>
                      <a:pt x="0" y="26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pPr defTabSz="228554">
                  <a:defRPr/>
                </a:pPr>
                <a:endParaRPr lang="en-US" sz="900">
                  <a:solidFill>
                    <a:srgbClr val="172144"/>
                  </a:solidFill>
                  <a:latin typeface="Calibri"/>
                </a:endParaRPr>
              </a:p>
            </p:txBody>
          </p:sp>
          <p:sp>
            <p:nvSpPr>
              <p:cNvPr id="103" name="Freeform 306">
                <a:extLst>
                  <a:ext uri="{FF2B5EF4-FFF2-40B4-BE49-F238E27FC236}">
                    <a16:creationId xmlns:a16="http://schemas.microsoft.com/office/drawing/2014/main" id="{9813AFF6-FC51-4305-9224-2DFD791043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79448" y="8894211"/>
                <a:ext cx="163273" cy="564115"/>
              </a:xfrm>
              <a:custGeom>
                <a:avLst/>
                <a:gdLst>
                  <a:gd name="T0" fmla="*/ 0 w 116"/>
                  <a:gd name="T1" fmla="*/ 261 h 401"/>
                  <a:gd name="T2" fmla="*/ 26 w 116"/>
                  <a:gd name="T3" fmla="*/ 261 h 401"/>
                  <a:gd name="T4" fmla="*/ 26 w 116"/>
                  <a:gd name="T5" fmla="*/ 401 h 401"/>
                  <a:gd name="T6" fmla="*/ 90 w 116"/>
                  <a:gd name="T7" fmla="*/ 401 h 401"/>
                  <a:gd name="T8" fmla="*/ 90 w 116"/>
                  <a:gd name="T9" fmla="*/ 261 h 401"/>
                  <a:gd name="T10" fmla="*/ 116 w 116"/>
                  <a:gd name="T11" fmla="*/ 261 h 401"/>
                  <a:gd name="T12" fmla="*/ 116 w 116"/>
                  <a:gd name="T13" fmla="*/ 0 h 401"/>
                  <a:gd name="T14" fmla="*/ 0 w 116"/>
                  <a:gd name="T15" fmla="*/ 0 h 401"/>
                  <a:gd name="T16" fmla="*/ 0 w 116"/>
                  <a:gd name="T17" fmla="*/ 261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6" h="401">
                    <a:moveTo>
                      <a:pt x="0" y="261"/>
                    </a:moveTo>
                    <a:lnTo>
                      <a:pt x="26" y="261"/>
                    </a:lnTo>
                    <a:lnTo>
                      <a:pt x="26" y="401"/>
                    </a:lnTo>
                    <a:lnTo>
                      <a:pt x="90" y="401"/>
                    </a:lnTo>
                    <a:lnTo>
                      <a:pt x="90" y="261"/>
                    </a:lnTo>
                    <a:lnTo>
                      <a:pt x="116" y="261"/>
                    </a:lnTo>
                    <a:lnTo>
                      <a:pt x="116" y="0"/>
                    </a:lnTo>
                    <a:lnTo>
                      <a:pt x="0" y="0"/>
                    </a:lnTo>
                    <a:lnTo>
                      <a:pt x="0" y="26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pPr defTabSz="228554">
                  <a:defRPr/>
                </a:pPr>
                <a:endParaRPr lang="en-US" sz="900">
                  <a:solidFill>
                    <a:srgbClr val="172144"/>
                  </a:solidFill>
                  <a:latin typeface="Calibri"/>
                </a:endParaRPr>
              </a:p>
            </p:txBody>
          </p:sp>
          <p:sp>
            <p:nvSpPr>
              <p:cNvPr id="104" name="Freeform 307">
                <a:extLst>
                  <a:ext uri="{FF2B5EF4-FFF2-40B4-BE49-F238E27FC236}">
                    <a16:creationId xmlns:a16="http://schemas.microsoft.com/office/drawing/2014/main" id="{E6111EDA-A2EA-41D4-B9F2-6C22861846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62820" y="8894211"/>
                <a:ext cx="163273" cy="564115"/>
              </a:xfrm>
              <a:custGeom>
                <a:avLst/>
                <a:gdLst>
                  <a:gd name="T0" fmla="*/ 0 w 116"/>
                  <a:gd name="T1" fmla="*/ 261 h 401"/>
                  <a:gd name="T2" fmla="*/ 26 w 116"/>
                  <a:gd name="T3" fmla="*/ 261 h 401"/>
                  <a:gd name="T4" fmla="*/ 26 w 116"/>
                  <a:gd name="T5" fmla="*/ 401 h 401"/>
                  <a:gd name="T6" fmla="*/ 90 w 116"/>
                  <a:gd name="T7" fmla="*/ 401 h 401"/>
                  <a:gd name="T8" fmla="*/ 90 w 116"/>
                  <a:gd name="T9" fmla="*/ 261 h 401"/>
                  <a:gd name="T10" fmla="*/ 116 w 116"/>
                  <a:gd name="T11" fmla="*/ 261 h 401"/>
                  <a:gd name="T12" fmla="*/ 116 w 116"/>
                  <a:gd name="T13" fmla="*/ 0 h 401"/>
                  <a:gd name="T14" fmla="*/ 0 w 116"/>
                  <a:gd name="T15" fmla="*/ 0 h 401"/>
                  <a:gd name="T16" fmla="*/ 0 w 116"/>
                  <a:gd name="T17" fmla="*/ 261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6" h="401">
                    <a:moveTo>
                      <a:pt x="0" y="261"/>
                    </a:moveTo>
                    <a:lnTo>
                      <a:pt x="26" y="261"/>
                    </a:lnTo>
                    <a:lnTo>
                      <a:pt x="26" y="401"/>
                    </a:lnTo>
                    <a:lnTo>
                      <a:pt x="90" y="401"/>
                    </a:lnTo>
                    <a:lnTo>
                      <a:pt x="90" y="261"/>
                    </a:lnTo>
                    <a:lnTo>
                      <a:pt x="116" y="261"/>
                    </a:lnTo>
                    <a:lnTo>
                      <a:pt x="116" y="0"/>
                    </a:lnTo>
                    <a:lnTo>
                      <a:pt x="0" y="0"/>
                    </a:lnTo>
                    <a:lnTo>
                      <a:pt x="0" y="26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pPr defTabSz="228554">
                  <a:defRPr/>
                </a:pPr>
                <a:endParaRPr lang="en-US" sz="900">
                  <a:solidFill>
                    <a:srgbClr val="172144"/>
                  </a:solidFill>
                  <a:latin typeface="Calibri"/>
                </a:endParaRPr>
              </a:p>
            </p:txBody>
          </p:sp>
          <p:sp>
            <p:nvSpPr>
              <p:cNvPr id="105" name="Freeform 308">
                <a:extLst>
                  <a:ext uri="{FF2B5EF4-FFF2-40B4-BE49-F238E27FC236}">
                    <a16:creationId xmlns:a16="http://schemas.microsoft.com/office/drawing/2014/main" id="{EAF0F9DA-6305-4494-9819-252315E8C2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46192" y="8894211"/>
                <a:ext cx="163273" cy="564115"/>
              </a:xfrm>
              <a:custGeom>
                <a:avLst/>
                <a:gdLst>
                  <a:gd name="T0" fmla="*/ 0 w 116"/>
                  <a:gd name="T1" fmla="*/ 261 h 401"/>
                  <a:gd name="T2" fmla="*/ 26 w 116"/>
                  <a:gd name="T3" fmla="*/ 261 h 401"/>
                  <a:gd name="T4" fmla="*/ 26 w 116"/>
                  <a:gd name="T5" fmla="*/ 401 h 401"/>
                  <a:gd name="T6" fmla="*/ 90 w 116"/>
                  <a:gd name="T7" fmla="*/ 401 h 401"/>
                  <a:gd name="T8" fmla="*/ 90 w 116"/>
                  <a:gd name="T9" fmla="*/ 261 h 401"/>
                  <a:gd name="T10" fmla="*/ 116 w 116"/>
                  <a:gd name="T11" fmla="*/ 261 h 401"/>
                  <a:gd name="T12" fmla="*/ 116 w 116"/>
                  <a:gd name="T13" fmla="*/ 0 h 401"/>
                  <a:gd name="T14" fmla="*/ 0 w 116"/>
                  <a:gd name="T15" fmla="*/ 0 h 401"/>
                  <a:gd name="T16" fmla="*/ 0 w 116"/>
                  <a:gd name="T17" fmla="*/ 261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6" h="401">
                    <a:moveTo>
                      <a:pt x="0" y="261"/>
                    </a:moveTo>
                    <a:lnTo>
                      <a:pt x="26" y="261"/>
                    </a:lnTo>
                    <a:lnTo>
                      <a:pt x="26" y="401"/>
                    </a:lnTo>
                    <a:lnTo>
                      <a:pt x="90" y="401"/>
                    </a:lnTo>
                    <a:lnTo>
                      <a:pt x="90" y="261"/>
                    </a:lnTo>
                    <a:lnTo>
                      <a:pt x="116" y="261"/>
                    </a:lnTo>
                    <a:lnTo>
                      <a:pt x="116" y="0"/>
                    </a:lnTo>
                    <a:lnTo>
                      <a:pt x="0" y="0"/>
                    </a:lnTo>
                    <a:lnTo>
                      <a:pt x="0" y="26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pPr defTabSz="228554">
                  <a:defRPr/>
                </a:pPr>
                <a:endParaRPr lang="en-US" sz="900">
                  <a:solidFill>
                    <a:srgbClr val="172144"/>
                  </a:solidFill>
                  <a:latin typeface="Calibri"/>
                </a:endParaRPr>
              </a:p>
            </p:txBody>
          </p:sp>
        </p:grpSp>
        <p:grpSp>
          <p:nvGrpSpPr>
            <p:cNvPr id="106" name="Group 105">
              <a:extLst>
                <a:ext uri="{FF2B5EF4-FFF2-40B4-BE49-F238E27FC236}">
                  <a16:creationId xmlns:a16="http://schemas.microsoft.com/office/drawing/2014/main" id="{737BD21D-56F2-4132-A2B3-DED8644F7163}"/>
                </a:ext>
              </a:extLst>
            </p:cNvPr>
            <p:cNvGrpSpPr/>
            <p:nvPr/>
          </p:nvGrpSpPr>
          <p:grpSpPr>
            <a:xfrm>
              <a:off x="16425994" y="5528326"/>
              <a:ext cx="422999" cy="2629633"/>
              <a:chOff x="14247920" y="5093121"/>
              <a:chExt cx="563011" cy="3500042"/>
            </a:xfrm>
            <a:grpFill/>
          </p:grpSpPr>
          <p:sp>
            <p:nvSpPr>
              <p:cNvPr id="107" name="Freeform 309">
                <a:extLst>
                  <a:ext uri="{FF2B5EF4-FFF2-40B4-BE49-F238E27FC236}">
                    <a16:creationId xmlns:a16="http://schemas.microsoft.com/office/drawing/2014/main" id="{ACE55EDB-4A9E-473D-8857-710F6CA7CB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247920" y="5093121"/>
                <a:ext cx="563011" cy="163185"/>
              </a:xfrm>
              <a:custGeom>
                <a:avLst/>
                <a:gdLst>
                  <a:gd name="T0" fmla="*/ 260 w 400"/>
                  <a:gd name="T1" fmla="*/ 26 h 116"/>
                  <a:gd name="T2" fmla="*/ 260 w 400"/>
                  <a:gd name="T3" fmla="*/ 0 h 116"/>
                  <a:gd name="T4" fmla="*/ 0 w 400"/>
                  <a:gd name="T5" fmla="*/ 0 h 116"/>
                  <a:gd name="T6" fmla="*/ 0 w 400"/>
                  <a:gd name="T7" fmla="*/ 116 h 116"/>
                  <a:gd name="T8" fmla="*/ 260 w 400"/>
                  <a:gd name="T9" fmla="*/ 116 h 116"/>
                  <a:gd name="T10" fmla="*/ 260 w 400"/>
                  <a:gd name="T11" fmla="*/ 90 h 116"/>
                  <a:gd name="T12" fmla="*/ 400 w 400"/>
                  <a:gd name="T13" fmla="*/ 90 h 116"/>
                  <a:gd name="T14" fmla="*/ 400 w 400"/>
                  <a:gd name="T15" fmla="*/ 26 h 116"/>
                  <a:gd name="T16" fmla="*/ 260 w 400"/>
                  <a:gd name="T17" fmla="*/ 26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0" h="116">
                    <a:moveTo>
                      <a:pt x="260" y="26"/>
                    </a:moveTo>
                    <a:lnTo>
                      <a:pt x="260" y="0"/>
                    </a:lnTo>
                    <a:lnTo>
                      <a:pt x="0" y="0"/>
                    </a:lnTo>
                    <a:lnTo>
                      <a:pt x="0" y="116"/>
                    </a:lnTo>
                    <a:lnTo>
                      <a:pt x="260" y="116"/>
                    </a:lnTo>
                    <a:lnTo>
                      <a:pt x="260" y="90"/>
                    </a:lnTo>
                    <a:lnTo>
                      <a:pt x="400" y="90"/>
                    </a:lnTo>
                    <a:lnTo>
                      <a:pt x="400" y="26"/>
                    </a:lnTo>
                    <a:lnTo>
                      <a:pt x="260" y="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pPr defTabSz="228554">
                  <a:defRPr/>
                </a:pPr>
                <a:endParaRPr lang="en-US" sz="900">
                  <a:solidFill>
                    <a:srgbClr val="172144"/>
                  </a:solidFill>
                  <a:latin typeface="Calibri"/>
                </a:endParaRPr>
              </a:p>
            </p:txBody>
          </p:sp>
          <p:sp>
            <p:nvSpPr>
              <p:cNvPr id="108" name="Freeform 310">
                <a:extLst>
                  <a:ext uri="{FF2B5EF4-FFF2-40B4-BE49-F238E27FC236}">
                    <a16:creationId xmlns:a16="http://schemas.microsoft.com/office/drawing/2014/main" id="{43CA3D66-E2FF-4D88-807F-1DA026265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247920" y="5509525"/>
                <a:ext cx="563011" cy="164592"/>
              </a:xfrm>
              <a:custGeom>
                <a:avLst/>
                <a:gdLst>
                  <a:gd name="T0" fmla="*/ 260 w 400"/>
                  <a:gd name="T1" fmla="*/ 0 h 117"/>
                  <a:gd name="T2" fmla="*/ 0 w 400"/>
                  <a:gd name="T3" fmla="*/ 0 h 117"/>
                  <a:gd name="T4" fmla="*/ 0 w 400"/>
                  <a:gd name="T5" fmla="*/ 117 h 117"/>
                  <a:gd name="T6" fmla="*/ 260 w 400"/>
                  <a:gd name="T7" fmla="*/ 117 h 117"/>
                  <a:gd name="T8" fmla="*/ 260 w 400"/>
                  <a:gd name="T9" fmla="*/ 91 h 117"/>
                  <a:gd name="T10" fmla="*/ 400 w 400"/>
                  <a:gd name="T11" fmla="*/ 91 h 117"/>
                  <a:gd name="T12" fmla="*/ 400 w 400"/>
                  <a:gd name="T13" fmla="*/ 27 h 117"/>
                  <a:gd name="T14" fmla="*/ 260 w 400"/>
                  <a:gd name="T15" fmla="*/ 27 h 117"/>
                  <a:gd name="T16" fmla="*/ 260 w 400"/>
                  <a:gd name="T17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0" h="117">
                    <a:moveTo>
                      <a:pt x="260" y="0"/>
                    </a:moveTo>
                    <a:lnTo>
                      <a:pt x="0" y="0"/>
                    </a:lnTo>
                    <a:lnTo>
                      <a:pt x="0" y="117"/>
                    </a:lnTo>
                    <a:lnTo>
                      <a:pt x="260" y="117"/>
                    </a:lnTo>
                    <a:lnTo>
                      <a:pt x="260" y="91"/>
                    </a:lnTo>
                    <a:lnTo>
                      <a:pt x="400" y="91"/>
                    </a:lnTo>
                    <a:lnTo>
                      <a:pt x="400" y="27"/>
                    </a:lnTo>
                    <a:lnTo>
                      <a:pt x="260" y="27"/>
                    </a:lnTo>
                    <a:lnTo>
                      <a:pt x="26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pPr defTabSz="228554">
                  <a:defRPr/>
                </a:pPr>
                <a:endParaRPr lang="en-US" sz="900">
                  <a:solidFill>
                    <a:srgbClr val="172144"/>
                  </a:solidFill>
                  <a:latin typeface="Calibri"/>
                </a:endParaRPr>
              </a:p>
            </p:txBody>
          </p:sp>
          <p:sp>
            <p:nvSpPr>
              <p:cNvPr id="109" name="Freeform 311">
                <a:extLst>
                  <a:ext uri="{FF2B5EF4-FFF2-40B4-BE49-F238E27FC236}">
                    <a16:creationId xmlns:a16="http://schemas.microsoft.com/office/drawing/2014/main" id="{2BF785C1-57CE-4B99-9D8A-716E0D806A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247920" y="5927335"/>
                <a:ext cx="563011" cy="163185"/>
              </a:xfrm>
              <a:custGeom>
                <a:avLst/>
                <a:gdLst>
                  <a:gd name="T0" fmla="*/ 260 w 400"/>
                  <a:gd name="T1" fmla="*/ 0 h 116"/>
                  <a:gd name="T2" fmla="*/ 0 w 400"/>
                  <a:gd name="T3" fmla="*/ 0 h 116"/>
                  <a:gd name="T4" fmla="*/ 0 w 400"/>
                  <a:gd name="T5" fmla="*/ 116 h 116"/>
                  <a:gd name="T6" fmla="*/ 260 w 400"/>
                  <a:gd name="T7" fmla="*/ 116 h 116"/>
                  <a:gd name="T8" fmla="*/ 260 w 400"/>
                  <a:gd name="T9" fmla="*/ 90 h 116"/>
                  <a:gd name="T10" fmla="*/ 400 w 400"/>
                  <a:gd name="T11" fmla="*/ 90 h 116"/>
                  <a:gd name="T12" fmla="*/ 400 w 400"/>
                  <a:gd name="T13" fmla="*/ 26 h 116"/>
                  <a:gd name="T14" fmla="*/ 260 w 400"/>
                  <a:gd name="T15" fmla="*/ 26 h 116"/>
                  <a:gd name="T16" fmla="*/ 260 w 400"/>
                  <a:gd name="T17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0" h="116">
                    <a:moveTo>
                      <a:pt x="260" y="0"/>
                    </a:moveTo>
                    <a:lnTo>
                      <a:pt x="0" y="0"/>
                    </a:lnTo>
                    <a:lnTo>
                      <a:pt x="0" y="116"/>
                    </a:lnTo>
                    <a:lnTo>
                      <a:pt x="260" y="116"/>
                    </a:lnTo>
                    <a:lnTo>
                      <a:pt x="260" y="90"/>
                    </a:lnTo>
                    <a:lnTo>
                      <a:pt x="400" y="90"/>
                    </a:lnTo>
                    <a:lnTo>
                      <a:pt x="400" y="26"/>
                    </a:lnTo>
                    <a:lnTo>
                      <a:pt x="260" y="26"/>
                    </a:lnTo>
                    <a:lnTo>
                      <a:pt x="26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pPr defTabSz="228554">
                  <a:defRPr/>
                </a:pPr>
                <a:endParaRPr lang="en-US" sz="900">
                  <a:solidFill>
                    <a:srgbClr val="172144"/>
                  </a:solidFill>
                  <a:latin typeface="Calibri"/>
                </a:endParaRPr>
              </a:p>
            </p:txBody>
          </p:sp>
          <p:sp>
            <p:nvSpPr>
              <p:cNvPr id="110" name="Freeform 312">
                <a:extLst>
                  <a:ext uri="{FF2B5EF4-FFF2-40B4-BE49-F238E27FC236}">
                    <a16:creationId xmlns:a16="http://schemas.microsoft.com/office/drawing/2014/main" id="{E497A4FD-556E-47F3-BB64-41BE0D0C68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247920" y="6343739"/>
                <a:ext cx="563011" cy="164592"/>
              </a:xfrm>
              <a:custGeom>
                <a:avLst/>
                <a:gdLst>
                  <a:gd name="T0" fmla="*/ 260 w 400"/>
                  <a:gd name="T1" fmla="*/ 0 h 117"/>
                  <a:gd name="T2" fmla="*/ 0 w 400"/>
                  <a:gd name="T3" fmla="*/ 0 h 117"/>
                  <a:gd name="T4" fmla="*/ 0 w 400"/>
                  <a:gd name="T5" fmla="*/ 117 h 117"/>
                  <a:gd name="T6" fmla="*/ 260 w 400"/>
                  <a:gd name="T7" fmla="*/ 117 h 117"/>
                  <a:gd name="T8" fmla="*/ 260 w 400"/>
                  <a:gd name="T9" fmla="*/ 91 h 117"/>
                  <a:gd name="T10" fmla="*/ 400 w 400"/>
                  <a:gd name="T11" fmla="*/ 91 h 117"/>
                  <a:gd name="T12" fmla="*/ 400 w 400"/>
                  <a:gd name="T13" fmla="*/ 26 h 117"/>
                  <a:gd name="T14" fmla="*/ 260 w 400"/>
                  <a:gd name="T15" fmla="*/ 26 h 117"/>
                  <a:gd name="T16" fmla="*/ 260 w 400"/>
                  <a:gd name="T17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0" h="117">
                    <a:moveTo>
                      <a:pt x="260" y="0"/>
                    </a:moveTo>
                    <a:lnTo>
                      <a:pt x="0" y="0"/>
                    </a:lnTo>
                    <a:lnTo>
                      <a:pt x="0" y="117"/>
                    </a:lnTo>
                    <a:lnTo>
                      <a:pt x="260" y="117"/>
                    </a:lnTo>
                    <a:lnTo>
                      <a:pt x="260" y="91"/>
                    </a:lnTo>
                    <a:lnTo>
                      <a:pt x="400" y="91"/>
                    </a:lnTo>
                    <a:lnTo>
                      <a:pt x="400" y="26"/>
                    </a:lnTo>
                    <a:lnTo>
                      <a:pt x="260" y="26"/>
                    </a:lnTo>
                    <a:lnTo>
                      <a:pt x="26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pPr defTabSz="228554">
                  <a:defRPr/>
                </a:pPr>
                <a:endParaRPr lang="en-US" sz="900">
                  <a:solidFill>
                    <a:srgbClr val="172144"/>
                  </a:solidFill>
                  <a:latin typeface="Calibri"/>
                </a:endParaRPr>
              </a:p>
            </p:txBody>
          </p:sp>
          <p:sp>
            <p:nvSpPr>
              <p:cNvPr id="111" name="Freeform 313">
                <a:extLst>
                  <a:ext uri="{FF2B5EF4-FFF2-40B4-BE49-F238E27FC236}">
                    <a16:creationId xmlns:a16="http://schemas.microsoft.com/office/drawing/2014/main" id="{37E52D76-6ED1-4998-99EE-B89A5B9BE8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247920" y="6761549"/>
                <a:ext cx="563011" cy="163185"/>
              </a:xfrm>
              <a:custGeom>
                <a:avLst/>
                <a:gdLst>
                  <a:gd name="T0" fmla="*/ 260 w 400"/>
                  <a:gd name="T1" fmla="*/ 0 h 116"/>
                  <a:gd name="T2" fmla="*/ 0 w 400"/>
                  <a:gd name="T3" fmla="*/ 0 h 116"/>
                  <a:gd name="T4" fmla="*/ 0 w 400"/>
                  <a:gd name="T5" fmla="*/ 116 h 116"/>
                  <a:gd name="T6" fmla="*/ 260 w 400"/>
                  <a:gd name="T7" fmla="*/ 116 h 116"/>
                  <a:gd name="T8" fmla="*/ 260 w 400"/>
                  <a:gd name="T9" fmla="*/ 90 h 116"/>
                  <a:gd name="T10" fmla="*/ 400 w 400"/>
                  <a:gd name="T11" fmla="*/ 90 h 116"/>
                  <a:gd name="T12" fmla="*/ 400 w 400"/>
                  <a:gd name="T13" fmla="*/ 26 h 116"/>
                  <a:gd name="T14" fmla="*/ 260 w 400"/>
                  <a:gd name="T15" fmla="*/ 26 h 116"/>
                  <a:gd name="T16" fmla="*/ 260 w 400"/>
                  <a:gd name="T17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0" h="116">
                    <a:moveTo>
                      <a:pt x="260" y="0"/>
                    </a:moveTo>
                    <a:lnTo>
                      <a:pt x="0" y="0"/>
                    </a:lnTo>
                    <a:lnTo>
                      <a:pt x="0" y="116"/>
                    </a:lnTo>
                    <a:lnTo>
                      <a:pt x="260" y="116"/>
                    </a:lnTo>
                    <a:lnTo>
                      <a:pt x="260" y="90"/>
                    </a:lnTo>
                    <a:lnTo>
                      <a:pt x="400" y="90"/>
                    </a:lnTo>
                    <a:lnTo>
                      <a:pt x="400" y="26"/>
                    </a:lnTo>
                    <a:lnTo>
                      <a:pt x="260" y="26"/>
                    </a:lnTo>
                    <a:lnTo>
                      <a:pt x="26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pPr defTabSz="228554">
                  <a:defRPr/>
                </a:pPr>
                <a:endParaRPr lang="en-US" sz="900">
                  <a:solidFill>
                    <a:srgbClr val="172144"/>
                  </a:solidFill>
                  <a:latin typeface="Calibri"/>
                </a:endParaRPr>
              </a:p>
            </p:txBody>
          </p:sp>
          <p:sp>
            <p:nvSpPr>
              <p:cNvPr id="112" name="Freeform 314">
                <a:extLst>
                  <a:ext uri="{FF2B5EF4-FFF2-40B4-BE49-F238E27FC236}">
                    <a16:creationId xmlns:a16="http://schemas.microsoft.com/office/drawing/2014/main" id="{7DB1CC03-4332-40FC-9BEB-CA623C5351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247920" y="7177953"/>
                <a:ext cx="563011" cy="164592"/>
              </a:xfrm>
              <a:custGeom>
                <a:avLst/>
                <a:gdLst>
                  <a:gd name="T0" fmla="*/ 260 w 400"/>
                  <a:gd name="T1" fmla="*/ 0 h 117"/>
                  <a:gd name="T2" fmla="*/ 0 w 400"/>
                  <a:gd name="T3" fmla="*/ 0 h 117"/>
                  <a:gd name="T4" fmla="*/ 0 w 400"/>
                  <a:gd name="T5" fmla="*/ 117 h 117"/>
                  <a:gd name="T6" fmla="*/ 260 w 400"/>
                  <a:gd name="T7" fmla="*/ 117 h 117"/>
                  <a:gd name="T8" fmla="*/ 260 w 400"/>
                  <a:gd name="T9" fmla="*/ 91 h 117"/>
                  <a:gd name="T10" fmla="*/ 400 w 400"/>
                  <a:gd name="T11" fmla="*/ 91 h 117"/>
                  <a:gd name="T12" fmla="*/ 400 w 400"/>
                  <a:gd name="T13" fmla="*/ 26 h 117"/>
                  <a:gd name="T14" fmla="*/ 260 w 400"/>
                  <a:gd name="T15" fmla="*/ 26 h 117"/>
                  <a:gd name="T16" fmla="*/ 260 w 400"/>
                  <a:gd name="T17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0" h="117">
                    <a:moveTo>
                      <a:pt x="260" y="0"/>
                    </a:moveTo>
                    <a:lnTo>
                      <a:pt x="0" y="0"/>
                    </a:lnTo>
                    <a:lnTo>
                      <a:pt x="0" y="117"/>
                    </a:lnTo>
                    <a:lnTo>
                      <a:pt x="260" y="117"/>
                    </a:lnTo>
                    <a:lnTo>
                      <a:pt x="260" y="91"/>
                    </a:lnTo>
                    <a:lnTo>
                      <a:pt x="400" y="91"/>
                    </a:lnTo>
                    <a:lnTo>
                      <a:pt x="400" y="26"/>
                    </a:lnTo>
                    <a:lnTo>
                      <a:pt x="260" y="26"/>
                    </a:lnTo>
                    <a:lnTo>
                      <a:pt x="26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pPr defTabSz="228554">
                  <a:defRPr/>
                </a:pPr>
                <a:endParaRPr lang="en-US" sz="900">
                  <a:solidFill>
                    <a:srgbClr val="172144"/>
                  </a:solidFill>
                  <a:latin typeface="Calibri"/>
                </a:endParaRPr>
              </a:p>
            </p:txBody>
          </p:sp>
          <p:sp>
            <p:nvSpPr>
              <p:cNvPr id="113" name="Freeform 315">
                <a:extLst>
                  <a:ext uri="{FF2B5EF4-FFF2-40B4-BE49-F238E27FC236}">
                    <a16:creationId xmlns:a16="http://schemas.microsoft.com/office/drawing/2014/main" id="{99AC3B6D-ECE8-4E56-8A78-40E0089A5F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247920" y="7595764"/>
                <a:ext cx="563011" cy="163185"/>
              </a:xfrm>
              <a:custGeom>
                <a:avLst/>
                <a:gdLst>
                  <a:gd name="T0" fmla="*/ 260 w 400"/>
                  <a:gd name="T1" fmla="*/ 0 h 116"/>
                  <a:gd name="T2" fmla="*/ 0 w 400"/>
                  <a:gd name="T3" fmla="*/ 0 h 116"/>
                  <a:gd name="T4" fmla="*/ 0 w 400"/>
                  <a:gd name="T5" fmla="*/ 116 h 116"/>
                  <a:gd name="T6" fmla="*/ 260 w 400"/>
                  <a:gd name="T7" fmla="*/ 116 h 116"/>
                  <a:gd name="T8" fmla="*/ 260 w 400"/>
                  <a:gd name="T9" fmla="*/ 90 h 116"/>
                  <a:gd name="T10" fmla="*/ 400 w 400"/>
                  <a:gd name="T11" fmla="*/ 90 h 116"/>
                  <a:gd name="T12" fmla="*/ 400 w 400"/>
                  <a:gd name="T13" fmla="*/ 26 h 116"/>
                  <a:gd name="T14" fmla="*/ 260 w 400"/>
                  <a:gd name="T15" fmla="*/ 26 h 116"/>
                  <a:gd name="T16" fmla="*/ 260 w 400"/>
                  <a:gd name="T17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0" h="116">
                    <a:moveTo>
                      <a:pt x="260" y="0"/>
                    </a:moveTo>
                    <a:lnTo>
                      <a:pt x="0" y="0"/>
                    </a:lnTo>
                    <a:lnTo>
                      <a:pt x="0" y="116"/>
                    </a:lnTo>
                    <a:lnTo>
                      <a:pt x="260" y="116"/>
                    </a:lnTo>
                    <a:lnTo>
                      <a:pt x="260" y="90"/>
                    </a:lnTo>
                    <a:lnTo>
                      <a:pt x="400" y="90"/>
                    </a:lnTo>
                    <a:lnTo>
                      <a:pt x="400" y="26"/>
                    </a:lnTo>
                    <a:lnTo>
                      <a:pt x="260" y="26"/>
                    </a:lnTo>
                    <a:lnTo>
                      <a:pt x="26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pPr defTabSz="228554">
                  <a:defRPr/>
                </a:pPr>
                <a:endParaRPr lang="en-US" sz="900">
                  <a:solidFill>
                    <a:srgbClr val="172144"/>
                  </a:solidFill>
                  <a:latin typeface="Calibri"/>
                </a:endParaRPr>
              </a:p>
            </p:txBody>
          </p:sp>
          <p:sp>
            <p:nvSpPr>
              <p:cNvPr id="114" name="Freeform 316">
                <a:extLst>
                  <a:ext uri="{FF2B5EF4-FFF2-40B4-BE49-F238E27FC236}">
                    <a16:creationId xmlns:a16="http://schemas.microsoft.com/office/drawing/2014/main" id="{343FC35E-89D7-468F-A15C-40786EB613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247920" y="8012167"/>
                <a:ext cx="563011" cy="163185"/>
              </a:xfrm>
              <a:custGeom>
                <a:avLst/>
                <a:gdLst>
                  <a:gd name="T0" fmla="*/ 260 w 400"/>
                  <a:gd name="T1" fmla="*/ 0 h 116"/>
                  <a:gd name="T2" fmla="*/ 0 w 400"/>
                  <a:gd name="T3" fmla="*/ 0 h 116"/>
                  <a:gd name="T4" fmla="*/ 0 w 400"/>
                  <a:gd name="T5" fmla="*/ 116 h 116"/>
                  <a:gd name="T6" fmla="*/ 260 w 400"/>
                  <a:gd name="T7" fmla="*/ 116 h 116"/>
                  <a:gd name="T8" fmla="*/ 260 w 400"/>
                  <a:gd name="T9" fmla="*/ 90 h 116"/>
                  <a:gd name="T10" fmla="*/ 400 w 400"/>
                  <a:gd name="T11" fmla="*/ 90 h 116"/>
                  <a:gd name="T12" fmla="*/ 400 w 400"/>
                  <a:gd name="T13" fmla="*/ 26 h 116"/>
                  <a:gd name="T14" fmla="*/ 260 w 400"/>
                  <a:gd name="T15" fmla="*/ 26 h 116"/>
                  <a:gd name="T16" fmla="*/ 260 w 400"/>
                  <a:gd name="T17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0" h="116">
                    <a:moveTo>
                      <a:pt x="260" y="0"/>
                    </a:moveTo>
                    <a:lnTo>
                      <a:pt x="0" y="0"/>
                    </a:lnTo>
                    <a:lnTo>
                      <a:pt x="0" y="116"/>
                    </a:lnTo>
                    <a:lnTo>
                      <a:pt x="260" y="116"/>
                    </a:lnTo>
                    <a:lnTo>
                      <a:pt x="260" y="90"/>
                    </a:lnTo>
                    <a:lnTo>
                      <a:pt x="400" y="90"/>
                    </a:lnTo>
                    <a:lnTo>
                      <a:pt x="400" y="26"/>
                    </a:lnTo>
                    <a:lnTo>
                      <a:pt x="260" y="26"/>
                    </a:lnTo>
                    <a:lnTo>
                      <a:pt x="26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pPr defTabSz="228554">
                  <a:defRPr/>
                </a:pPr>
                <a:endParaRPr lang="en-US" sz="900">
                  <a:solidFill>
                    <a:srgbClr val="172144"/>
                  </a:solidFill>
                  <a:latin typeface="Calibri"/>
                </a:endParaRPr>
              </a:p>
            </p:txBody>
          </p:sp>
          <p:sp>
            <p:nvSpPr>
              <p:cNvPr id="115" name="Freeform 317">
                <a:extLst>
                  <a:ext uri="{FF2B5EF4-FFF2-40B4-BE49-F238E27FC236}">
                    <a16:creationId xmlns:a16="http://schemas.microsoft.com/office/drawing/2014/main" id="{7A5818D5-05AE-4FA6-B12A-99A82084CE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247920" y="8429978"/>
                <a:ext cx="563011" cy="163185"/>
              </a:xfrm>
              <a:custGeom>
                <a:avLst/>
                <a:gdLst>
                  <a:gd name="T0" fmla="*/ 260 w 400"/>
                  <a:gd name="T1" fmla="*/ 0 h 116"/>
                  <a:gd name="T2" fmla="*/ 0 w 400"/>
                  <a:gd name="T3" fmla="*/ 0 h 116"/>
                  <a:gd name="T4" fmla="*/ 0 w 400"/>
                  <a:gd name="T5" fmla="*/ 116 h 116"/>
                  <a:gd name="T6" fmla="*/ 260 w 400"/>
                  <a:gd name="T7" fmla="*/ 116 h 116"/>
                  <a:gd name="T8" fmla="*/ 260 w 400"/>
                  <a:gd name="T9" fmla="*/ 90 h 116"/>
                  <a:gd name="T10" fmla="*/ 400 w 400"/>
                  <a:gd name="T11" fmla="*/ 90 h 116"/>
                  <a:gd name="T12" fmla="*/ 400 w 400"/>
                  <a:gd name="T13" fmla="*/ 26 h 116"/>
                  <a:gd name="T14" fmla="*/ 260 w 400"/>
                  <a:gd name="T15" fmla="*/ 26 h 116"/>
                  <a:gd name="T16" fmla="*/ 260 w 400"/>
                  <a:gd name="T17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0" h="116">
                    <a:moveTo>
                      <a:pt x="260" y="0"/>
                    </a:moveTo>
                    <a:lnTo>
                      <a:pt x="0" y="0"/>
                    </a:lnTo>
                    <a:lnTo>
                      <a:pt x="0" y="116"/>
                    </a:lnTo>
                    <a:lnTo>
                      <a:pt x="260" y="116"/>
                    </a:lnTo>
                    <a:lnTo>
                      <a:pt x="260" y="90"/>
                    </a:lnTo>
                    <a:lnTo>
                      <a:pt x="400" y="90"/>
                    </a:lnTo>
                    <a:lnTo>
                      <a:pt x="400" y="26"/>
                    </a:lnTo>
                    <a:lnTo>
                      <a:pt x="260" y="26"/>
                    </a:lnTo>
                    <a:lnTo>
                      <a:pt x="26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pPr defTabSz="228554">
                  <a:defRPr/>
                </a:pPr>
                <a:endParaRPr lang="en-US" sz="900">
                  <a:solidFill>
                    <a:srgbClr val="172144"/>
                  </a:solidFill>
                  <a:latin typeface="Calibri"/>
                </a:endParaRPr>
              </a:p>
            </p:txBody>
          </p:sp>
        </p:grpSp>
        <p:grpSp>
          <p:nvGrpSpPr>
            <p:cNvPr id="116" name="Group 115">
              <a:extLst>
                <a:ext uri="{FF2B5EF4-FFF2-40B4-BE49-F238E27FC236}">
                  <a16:creationId xmlns:a16="http://schemas.microsoft.com/office/drawing/2014/main" id="{A9830886-CFB5-4226-A940-5416B0B9AF81}"/>
                </a:ext>
              </a:extLst>
            </p:cNvPr>
            <p:cNvGrpSpPr/>
            <p:nvPr/>
          </p:nvGrpSpPr>
          <p:grpSpPr>
            <a:xfrm>
              <a:off x="12919340" y="5528326"/>
              <a:ext cx="422999" cy="2629633"/>
              <a:chOff x="9580563" y="5093121"/>
              <a:chExt cx="563011" cy="3500042"/>
            </a:xfrm>
            <a:grpFill/>
            <a:effectLst/>
          </p:grpSpPr>
          <p:sp>
            <p:nvSpPr>
              <p:cNvPr id="117" name="Freeform 318">
                <a:extLst>
                  <a:ext uri="{FF2B5EF4-FFF2-40B4-BE49-F238E27FC236}">
                    <a16:creationId xmlns:a16="http://schemas.microsoft.com/office/drawing/2014/main" id="{1C9E0DC3-9AF6-42C0-AF7B-7525A134D7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80563" y="8429978"/>
                <a:ext cx="563011" cy="163185"/>
              </a:xfrm>
              <a:custGeom>
                <a:avLst/>
                <a:gdLst>
                  <a:gd name="T0" fmla="*/ 140 w 400"/>
                  <a:gd name="T1" fmla="*/ 26 h 116"/>
                  <a:gd name="T2" fmla="*/ 0 w 400"/>
                  <a:gd name="T3" fmla="*/ 26 h 116"/>
                  <a:gd name="T4" fmla="*/ 0 w 400"/>
                  <a:gd name="T5" fmla="*/ 90 h 116"/>
                  <a:gd name="T6" fmla="*/ 140 w 400"/>
                  <a:gd name="T7" fmla="*/ 90 h 116"/>
                  <a:gd name="T8" fmla="*/ 140 w 400"/>
                  <a:gd name="T9" fmla="*/ 116 h 116"/>
                  <a:gd name="T10" fmla="*/ 400 w 400"/>
                  <a:gd name="T11" fmla="*/ 116 h 116"/>
                  <a:gd name="T12" fmla="*/ 400 w 400"/>
                  <a:gd name="T13" fmla="*/ 0 h 116"/>
                  <a:gd name="T14" fmla="*/ 140 w 400"/>
                  <a:gd name="T15" fmla="*/ 0 h 116"/>
                  <a:gd name="T16" fmla="*/ 140 w 400"/>
                  <a:gd name="T17" fmla="*/ 26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0" h="116">
                    <a:moveTo>
                      <a:pt x="140" y="26"/>
                    </a:moveTo>
                    <a:lnTo>
                      <a:pt x="0" y="26"/>
                    </a:lnTo>
                    <a:lnTo>
                      <a:pt x="0" y="90"/>
                    </a:lnTo>
                    <a:lnTo>
                      <a:pt x="140" y="90"/>
                    </a:lnTo>
                    <a:lnTo>
                      <a:pt x="140" y="116"/>
                    </a:lnTo>
                    <a:lnTo>
                      <a:pt x="400" y="116"/>
                    </a:lnTo>
                    <a:lnTo>
                      <a:pt x="400" y="0"/>
                    </a:lnTo>
                    <a:lnTo>
                      <a:pt x="140" y="0"/>
                    </a:lnTo>
                    <a:lnTo>
                      <a:pt x="140" y="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pPr defTabSz="228554">
                  <a:defRPr/>
                </a:pPr>
                <a:endParaRPr lang="en-US" sz="900">
                  <a:solidFill>
                    <a:srgbClr val="172144"/>
                  </a:solidFill>
                  <a:latin typeface="Calibri"/>
                </a:endParaRPr>
              </a:p>
            </p:txBody>
          </p:sp>
          <p:sp>
            <p:nvSpPr>
              <p:cNvPr id="118" name="Freeform 319">
                <a:extLst>
                  <a:ext uri="{FF2B5EF4-FFF2-40B4-BE49-F238E27FC236}">
                    <a16:creationId xmlns:a16="http://schemas.microsoft.com/office/drawing/2014/main" id="{6E3D48E0-F841-4BBA-A86D-84D9110189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80563" y="8012167"/>
                <a:ext cx="563011" cy="163185"/>
              </a:xfrm>
              <a:custGeom>
                <a:avLst/>
                <a:gdLst>
                  <a:gd name="T0" fmla="*/ 140 w 400"/>
                  <a:gd name="T1" fmla="*/ 26 h 116"/>
                  <a:gd name="T2" fmla="*/ 0 w 400"/>
                  <a:gd name="T3" fmla="*/ 26 h 116"/>
                  <a:gd name="T4" fmla="*/ 0 w 400"/>
                  <a:gd name="T5" fmla="*/ 90 h 116"/>
                  <a:gd name="T6" fmla="*/ 140 w 400"/>
                  <a:gd name="T7" fmla="*/ 90 h 116"/>
                  <a:gd name="T8" fmla="*/ 140 w 400"/>
                  <a:gd name="T9" fmla="*/ 116 h 116"/>
                  <a:gd name="T10" fmla="*/ 400 w 400"/>
                  <a:gd name="T11" fmla="*/ 116 h 116"/>
                  <a:gd name="T12" fmla="*/ 400 w 400"/>
                  <a:gd name="T13" fmla="*/ 0 h 116"/>
                  <a:gd name="T14" fmla="*/ 140 w 400"/>
                  <a:gd name="T15" fmla="*/ 0 h 116"/>
                  <a:gd name="T16" fmla="*/ 140 w 400"/>
                  <a:gd name="T17" fmla="*/ 26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0" h="116">
                    <a:moveTo>
                      <a:pt x="140" y="26"/>
                    </a:moveTo>
                    <a:lnTo>
                      <a:pt x="0" y="26"/>
                    </a:lnTo>
                    <a:lnTo>
                      <a:pt x="0" y="90"/>
                    </a:lnTo>
                    <a:lnTo>
                      <a:pt x="140" y="90"/>
                    </a:lnTo>
                    <a:lnTo>
                      <a:pt x="140" y="116"/>
                    </a:lnTo>
                    <a:lnTo>
                      <a:pt x="400" y="116"/>
                    </a:lnTo>
                    <a:lnTo>
                      <a:pt x="400" y="0"/>
                    </a:lnTo>
                    <a:lnTo>
                      <a:pt x="140" y="0"/>
                    </a:lnTo>
                    <a:lnTo>
                      <a:pt x="140" y="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pPr defTabSz="228554">
                  <a:defRPr/>
                </a:pPr>
                <a:endParaRPr lang="en-US" sz="900">
                  <a:solidFill>
                    <a:srgbClr val="172144"/>
                  </a:solidFill>
                  <a:latin typeface="Calibri"/>
                </a:endParaRPr>
              </a:p>
            </p:txBody>
          </p:sp>
          <p:sp>
            <p:nvSpPr>
              <p:cNvPr id="119" name="Freeform 320">
                <a:extLst>
                  <a:ext uri="{FF2B5EF4-FFF2-40B4-BE49-F238E27FC236}">
                    <a16:creationId xmlns:a16="http://schemas.microsoft.com/office/drawing/2014/main" id="{0E278357-FB27-4766-91F0-F41BAD1656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80563" y="7595764"/>
                <a:ext cx="563011" cy="163185"/>
              </a:xfrm>
              <a:custGeom>
                <a:avLst/>
                <a:gdLst>
                  <a:gd name="T0" fmla="*/ 140 w 400"/>
                  <a:gd name="T1" fmla="*/ 26 h 116"/>
                  <a:gd name="T2" fmla="*/ 0 w 400"/>
                  <a:gd name="T3" fmla="*/ 26 h 116"/>
                  <a:gd name="T4" fmla="*/ 0 w 400"/>
                  <a:gd name="T5" fmla="*/ 90 h 116"/>
                  <a:gd name="T6" fmla="*/ 140 w 400"/>
                  <a:gd name="T7" fmla="*/ 90 h 116"/>
                  <a:gd name="T8" fmla="*/ 140 w 400"/>
                  <a:gd name="T9" fmla="*/ 116 h 116"/>
                  <a:gd name="T10" fmla="*/ 400 w 400"/>
                  <a:gd name="T11" fmla="*/ 116 h 116"/>
                  <a:gd name="T12" fmla="*/ 400 w 400"/>
                  <a:gd name="T13" fmla="*/ 0 h 116"/>
                  <a:gd name="T14" fmla="*/ 140 w 400"/>
                  <a:gd name="T15" fmla="*/ 0 h 116"/>
                  <a:gd name="T16" fmla="*/ 140 w 400"/>
                  <a:gd name="T17" fmla="*/ 26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0" h="116">
                    <a:moveTo>
                      <a:pt x="140" y="26"/>
                    </a:moveTo>
                    <a:lnTo>
                      <a:pt x="0" y="26"/>
                    </a:lnTo>
                    <a:lnTo>
                      <a:pt x="0" y="90"/>
                    </a:lnTo>
                    <a:lnTo>
                      <a:pt x="140" y="90"/>
                    </a:lnTo>
                    <a:lnTo>
                      <a:pt x="140" y="116"/>
                    </a:lnTo>
                    <a:lnTo>
                      <a:pt x="400" y="116"/>
                    </a:lnTo>
                    <a:lnTo>
                      <a:pt x="400" y="0"/>
                    </a:lnTo>
                    <a:lnTo>
                      <a:pt x="140" y="0"/>
                    </a:lnTo>
                    <a:lnTo>
                      <a:pt x="140" y="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pPr defTabSz="228554">
                  <a:defRPr/>
                </a:pPr>
                <a:endParaRPr lang="en-US" sz="900">
                  <a:solidFill>
                    <a:srgbClr val="172144"/>
                  </a:solidFill>
                  <a:latin typeface="Calibri"/>
                </a:endParaRPr>
              </a:p>
            </p:txBody>
          </p:sp>
          <p:sp>
            <p:nvSpPr>
              <p:cNvPr id="120" name="Freeform 321">
                <a:extLst>
                  <a:ext uri="{FF2B5EF4-FFF2-40B4-BE49-F238E27FC236}">
                    <a16:creationId xmlns:a16="http://schemas.microsoft.com/office/drawing/2014/main" id="{41A2D80F-432E-4A58-908D-BB878AE12E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80563" y="7177953"/>
                <a:ext cx="563011" cy="164592"/>
              </a:xfrm>
              <a:custGeom>
                <a:avLst/>
                <a:gdLst>
                  <a:gd name="T0" fmla="*/ 140 w 400"/>
                  <a:gd name="T1" fmla="*/ 26 h 117"/>
                  <a:gd name="T2" fmla="*/ 0 w 400"/>
                  <a:gd name="T3" fmla="*/ 26 h 117"/>
                  <a:gd name="T4" fmla="*/ 0 w 400"/>
                  <a:gd name="T5" fmla="*/ 91 h 117"/>
                  <a:gd name="T6" fmla="*/ 140 w 400"/>
                  <a:gd name="T7" fmla="*/ 91 h 117"/>
                  <a:gd name="T8" fmla="*/ 140 w 400"/>
                  <a:gd name="T9" fmla="*/ 117 h 117"/>
                  <a:gd name="T10" fmla="*/ 400 w 400"/>
                  <a:gd name="T11" fmla="*/ 117 h 117"/>
                  <a:gd name="T12" fmla="*/ 400 w 400"/>
                  <a:gd name="T13" fmla="*/ 0 h 117"/>
                  <a:gd name="T14" fmla="*/ 140 w 400"/>
                  <a:gd name="T15" fmla="*/ 0 h 117"/>
                  <a:gd name="T16" fmla="*/ 140 w 400"/>
                  <a:gd name="T17" fmla="*/ 26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0" h="117">
                    <a:moveTo>
                      <a:pt x="140" y="26"/>
                    </a:moveTo>
                    <a:lnTo>
                      <a:pt x="0" y="26"/>
                    </a:lnTo>
                    <a:lnTo>
                      <a:pt x="0" y="91"/>
                    </a:lnTo>
                    <a:lnTo>
                      <a:pt x="140" y="91"/>
                    </a:lnTo>
                    <a:lnTo>
                      <a:pt x="140" y="117"/>
                    </a:lnTo>
                    <a:lnTo>
                      <a:pt x="400" y="117"/>
                    </a:lnTo>
                    <a:lnTo>
                      <a:pt x="400" y="0"/>
                    </a:lnTo>
                    <a:lnTo>
                      <a:pt x="140" y="0"/>
                    </a:lnTo>
                    <a:lnTo>
                      <a:pt x="140" y="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pPr defTabSz="228554">
                  <a:defRPr/>
                </a:pPr>
                <a:endParaRPr lang="en-US" sz="900">
                  <a:solidFill>
                    <a:srgbClr val="172144"/>
                  </a:solidFill>
                  <a:latin typeface="Calibri"/>
                </a:endParaRPr>
              </a:p>
            </p:txBody>
          </p:sp>
          <p:sp>
            <p:nvSpPr>
              <p:cNvPr id="121" name="Freeform 322">
                <a:extLst>
                  <a:ext uri="{FF2B5EF4-FFF2-40B4-BE49-F238E27FC236}">
                    <a16:creationId xmlns:a16="http://schemas.microsoft.com/office/drawing/2014/main" id="{617F2DE7-AC93-43BD-828A-47B09E3302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80563" y="6761549"/>
                <a:ext cx="563011" cy="163185"/>
              </a:xfrm>
              <a:custGeom>
                <a:avLst/>
                <a:gdLst>
                  <a:gd name="T0" fmla="*/ 140 w 400"/>
                  <a:gd name="T1" fmla="*/ 26 h 116"/>
                  <a:gd name="T2" fmla="*/ 0 w 400"/>
                  <a:gd name="T3" fmla="*/ 26 h 116"/>
                  <a:gd name="T4" fmla="*/ 0 w 400"/>
                  <a:gd name="T5" fmla="*/ 90 h 116"/>
                  <a:gd name="T6" fmla="*/ 140 w 400"/>
                  <a:gd name="T7" fmla="*/ 90 h 116"/>
                  <a:gd name="T8" fmla="*/ 140 w 400"/>
                  <a:gd name="T9" fmla="*/ 116 h 116"/>
                  <a:gd name="T10" fmla="*/ 400 w 400"/>
                  <a:gd name="T11" fmla="*/ 116 h 116"/>
                  <a:gd name="T12" fmla="*/ 400 w 400"/>
                  <a:gd name="T13" fmla="*/ 0 h 116"/>
                  <a:gd name="T14" fmla="*/ 140 w 400"/>
                  <a:gd name="T15" fmla="*/ 0 h 116"/>
                  <a:gd name="T16" fmla="*/ 140 w 400"/>
                  <a:gd name="T17" fmla="*/ 26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0" h="116">
                    <a:moveTo>
                      <a:pt x="140" y="26"/>
                    </a:moveTo>
                    <a:lnTo>
                      <a:pt x="0" y="26"/>
                    </a:lnTo>
                    <a:lnTo>
                      <a:pt x="0" y="90"/>
                    </a:lnTo>
                    <a:lnTo>
                      <a:pt x="140" y="90"/>
                    </a:lnTo>
                    <a:lnTo>
                      <a:pt x="140" y="116"/>
                    </a:lnTo>
                    <a:lnTo>
                      <a:pt x="400" y="116"/>
                    </a:lnTo>
                    <a:lnTo>
                      <a:pt x="400" y="0"/>
                    </a:lnTo>
                    <a:lnTo>
                      <a:pt x="140" y="0"/>
                    </a:lnTo>
                    <a:lnTo>
                      <a:pt x="140" y="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pPr defTabSz="228554">
                  <a:defRPr/>
                </a:pPr>
                <a:endParaRPr lang="en-US" sz="900">
                  <a:solidFill>
                    <a:srgbClr val="172144"/>
                  </a:solidFill>
                  <a:latin typeface="Calibri"/>
                </a:endParaRPr>
              </a:p>
            </p:txBody>
          </p:sp>
          <p:sp>
            <p:nvSpPr>
              <p:cNvPr id="122" name="Freeform 323">
                <a:extLst>
                  <a:ext uri="{FF2B5EF4-FFF2-40B4-BE49-F238E27FC236}">
                    <a16:creationId xmlns:a16="http://schemas.microsoft.com/office/drawing/2014/main" id="{F4F685EB-423A-4A78-B6CC-C35D83D5FA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80563" y="6343739"/>
                <a:ext cx="563011" cy="164592"/>
              </a:xfrm>
              <a:custGeom>
                <a:avLst/>
                <a:gdLst>
                  <a:gd name="T0" fmla="*/ 140 w 400"/>
                  <a:gd name="T1" fmla="*/ 26 h 117"/>
                  <a:gd name="T2" fmla="*/ 0 w 400"/>
                  <a:gd name="T3" fmla="*/ 26 h 117"/>
                  <a:gd name="T4" fmla="*/ 0 w 400"/>
                  <a:gd name="T5" fmla="*/ 91 h 117"/>
                  <a:gd name="T6" fmla="*/ 140 w 400"/>
                  <a:gd name="T7" fmla="*/ 91 h 117"/>
                  <a:gd name="T8" fmla="*/ 140 w 400"/>
                  <a:gd name="T9" fmla="*/ 117 h 117"/>
                  <a:gd name="T10" fmla="*/ 400 w 400"/>
                  <a:gd name="T11" fmla="*/ 117 h 117"/>
                  <a:gd name="T12" fmla="*/ 400 w 400"/>
                  <a:gd name="T13" fmla="*/ 0 h 117"/>
                  <a:gd name="T14" fmla="*/ 140 w 400"/>
                  <a:gd name="T15" fmla="*/ 0 h 117"/>
                  <a:gd name="T16" fmla="*/ 140 w 400"/>
                  <a:gd name="T17" fmla="*/ 26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0" h="117">
                    <a:moveTo>
                      <a:pt x="140" y="26"/>
                    </a:moveTo>
                    <a:lnTo>
                      <a:pt x="0" y="26"/>
                    </a:lnTo>
                    <a:lnTo>
                      <a:pt x="0" y="91"/>
                    </a:lnTo>
                    <a:lnTo>
                      <a:pt x="140" y="91"/>
                    </a:lnTo>
                    <a:lnTo>
                      <a:pt x="140" y="117"/>
                    </a:lnTo>
                    <a:lnTo>
                      <a:pt x="400" y="117"/>
                    </a:lnTo>
                    <a:lnTo>
                      <a:pt x="400" y="0"/>
                    </a:lnTo>
                    <a:lnTo>
                      <a:pt x="140" y="0"/>
                    </a:lnTo>
                    <a:lnTo>
                      <a:pt x="140" y="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pPr defTabSz="228554">
                  <a:defRPr/>
                </a:pPr>
                <a:endParaRPr lang="en-US" sz="900">
                  <a:solidFill>
                    <a:srgbClr val="172144"/>
                  </a:solidFill>
                  <a:latin typeface="Calibri"/>
                </a:endParaRPr>
              </a:p>
            </p:txBody>
          </p:sp>
          <p:sp>
            <p:nvSpPr>
              <p:cNvPr id="123" name="Freeform 324">
                <a:extLst>
                  <a:ext uri="{FF2B5EF4-FFF2-40B4-BE49-F238E27FC236}">
                    <a16:creationId xmlns:a16="http://schemas.microsoft.com/office/drawing/2014/main" id="{1B9B1751-138D-4EDC-B141-CBEB0B1664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80563" y="5927335"/>
                <a:ext cx="563011" cy="163185"/>
              </a:xfrm>
              <a:custGeom>
                <a:avLst/>
                <a:gdLst>
                  <a:gd name="T0" fmla="*/ 140 w 400"/>
                  <a:gd name="T1" fmla="*/ 26 h 116"/>
                  <a:gd name="T2" fmla="*/ 0 w 400"/>
                  <a:gd name="T3" fmla="*/ 26 h 116"/>
                  <a:gd name="T4" fmla="*/ 0 w 400"/>
                  <a:gd name="T5" fmla="*/ 90 h 116"/>
                  <a:gd name="T6" fmla="*/ 140 w 400"/>
                  <a:gd name="T7" fmla="*/ 90 h 116"/>
                  <a:gd name="T8" fmla="*/ 140 w 400"/>
                  <a:gd name="T9" fmla="*/ 116 h 116"/>
                  <a:gd name="T10" fmla="*/ 400 w 400"/>
                  <a:gd name="T11" fmla="*/ 116 h 116"/>
                  <a:gd name="T12" fmla="*/ 400 w 400"/>
                  <a:gd name="T13" fmla="*/ 0 h 116"/>
                  <a:gd name="T14" fmla="*/ 140 w 400"/>
                  <a:gd name="T15" fmla="*/ 0 h 116"/>
                  <a:gd name="T16" fmla="*/ 140 w 400"/>
                  <a:gd name="T17" fmla="*/ 26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0" h="116">
                    <a:moveTo>
                      <a:pt x="140" y="26"/>
                    </a:moveTo>
                    <a:lnTo>
                      <a:pt x="0" y="26"/>
                    </a:lnTo>
                    <a:lnTo>
                      <a:pt x="0" y="90"/>
                    </a:lnTo>
                    <a:lnTo>
                      <a:pt x="140" y="90"/>
                    </a:lnTo>
                    <a:lnTo>
                      <a:pt x="140" y="116"/>
                    </a:lnTo>
                    <a:lnTo>
                      <a:pt x="400" y="116"/>
                    </a:lnTo>
                    <a:lnTo>
                      <a:pt x="400" y="0"/>
                    </a:lnTo>
                    <a:lnTo>
                      <a:pt x="140" y="0"/>
                    </a:lnTo>
                    <a:lnTo>
                      <a:pt x="140" y="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pPr defTabSz="228554">
                  <a:defRPr/>
                </a:pPr>
                <a:endParaRPr lang="en-US" sz="900">
                  <a:solidFill>
                    <a:srgbClr val="172144"/>
                  </a:solidFill>
                  <a:latin typeface="Calibri"/>
                </a:endParaRPr>
              </a:p>
            </p:txBody>
          </p:sp>
          <p:sp>
            <p:nvSpPr>
              <p:cNvPr id="124" name="Freeform 325">
                <a:extLst>
                  <a:ext uri="{FF2B5EF4-FFF2-40B4-BE49-F238E27FC236}">
                    <a16:creationId xmlns:a16="http://schemas.microsoft.com/office/drawing/2014/main" id="{91733211-5D54-4F3D-A0BA-BEE3EBE0FB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80563" y="5509525"/>
                <a:ext cx="563011" cy="164592"/>
              </a:xfrm>
              <a:custGeom>
                <a:avLst/>
                <a:gdLst>
                  <a:gd name="T0" fmla="*/ 140 w 400"/>
                  <a:gd name="T1" fmla="*/ 27 h 117"/>
                  <a:gd name="T2" fmla="*/ 0 w 400"/>
                  <a:gd name="T3" fmla="*/ 27 h 117"/>
                  <a:gd name="T4" fmla="*/ 0 w 400"/>
                  <a:gd name="T5" fmla="*/ 91 h 117"/>
                  <a:gd name="T6" fmla="*/ 140 w 400"/>
                  <a:gd name="T7" fmla="*/ 91 h 117"/>
                  <a:gd name="T8" fmla="*/ 140 w 400"/>
                  <a:gd name="T9" fmla="*/ 117 h 117"/>
                  <a:gd name="T10" fmla="*/ 400 w 400"/>
                  <a:gd name="T11" fmla="*/ 117 h 117"/>
                  <a:gd name="T12" fmla="*/ 400 w 400"/>
                  <a:gd name="T13" fmla="*/ 0 h 117"/>
                  <a:gd name="T14" fmla="*/ 140 w 400"/>
                  <a:gd name="T15" fmla="*/ 0 h 117"/>
                  <a:gd name="T16" fmla="*/ 140 w 400"/>
                  <a:gd name="T17" fmla="*/ 2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0" h="117">
                    <a:moveTo>
                      <a:pt x="140" y="27"/>
                    </a:moveTo>
                    <a:lnTo>
                      <a:pt x="0" y="27"/>
                    </a:lnTo>
                    <a:lnTo>
                      <a:pt x="0" y="91"/>
                    </a:lnTo>
                    <a:lnTo>
                      <a:pt x="140" y="91"/>
                    </a:lnTo>
                    <a:lnTo>
                      <a:pt x="140" y="117"/>
                    </a:lnTo>
                    <a:lnTo>
                      <a:pt x="400" y="117"/>
                    </a:lnTo>
                    <a:lnTo>
                      <a:pt x="400" y="0"/>
                    </a:lnTo>
                    <a:lnTo>
                      <a:pt x="140" y="0"/>
                    </a:lnTo>
                    <a:lnTo>
                      <a:pt x="140" y="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pPr defTabSz="228554">
                  <a:defRPr/>
                </a:pPr>
                <a:endParaRPr lang="en-US" sz="900">
                  <a:solidFill>
                    <a:srgbClr val="172144"/>
                  </a:solidFill>
                  <a:latin typeface="Calibri"/>
                </a:endParaRPr>
              </a:p>
            </p:txBody>
          </p:sp>
          <p:sp>
            <p:nvSpPr>
              <p:cNvPr id="125" name="Freeform 326">
                <a:extLst>
                  <a:ext uri="{FF2B5EF4-FFF2-40B4-BE49-F238E27FC236}">
                    <a16:creationId xmlns:a16="http://schemas.microsoft.com/office/drawing/2014/main" id="{DD3FB18A-50A2-436E-8BEA-59F9B0A16C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80563" y="5093121"/>
                <a:ext cx="563011" cy="163185"/>
              </a:xfrm>
              <a:custGeom>
                <a:avLst/>
                <a:gdLst>
                  <a:gd name="T0" fmla="*/ 140 w 400"/>
                  <a:gd name="T1" fmla="*/ 26 h 116"/>
                  <a:gd name="T2" fmla="*/ 0 w 400"/>
                  <a:gd name="T3" fmla="*/ 26 h 116"/>
                  <a:gd name="T4" fmla="*/ 0 w 400"/>
                  <a:gd name="T5" fmla="*/ 90 h 116"/>
                  <a:gd name="T6" fmla="*/ 140 w 400"/>
                  <a:gd name="T7" fmla="*/ 90 h 116"/>
                  <a:gd name="T8" fmla="*/ 140 w 400"/>
                  <a:gd name="T9" fmla="*/ 116 h 116"/>
                  <a:gd name="T10" fmla="*/ 400 w 400"/>
                  <a:gd name="T11" fmla="*/ 116 h 116"/>
                  <a:gd name="T12" fmla="*/ 400 w 400"/>
                  <a:gd name="T13" fmla="*/ 0 h 116"/>
                  <a:gd name="T14" fmla="*/ 140 w 400"/>
                  <a:gd name="T15" fmla="*/ 0 h 116"/>
                  <a:gd name="T16" fmla="*/ 140 w 400"/>
                  <a:gd name="T17" fmla="*/ 26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0" h="116">
                    <a:moveTo>
                      <a:pt x="140" y="26"/>
                    </a:moveTo>
                    <a:lnTo>
                      <a:pt x="0" y="26"/>
                    </a:lnTo>
                    <a:lnTo>
                      <a:pt x="0" y="90"/>
                    </a:lnTo>
                    <a:lnTo>
                      <a:pt x="140" y="90"/>
                    </a:lnTo>
                    <a:lnTo>
                      <a:pt x="140" y="116"/>
                    </a:lnTo>
                    <a:lnTo>
                      <a:pt x="400" y="116"/>
                    </a:lnTo>
                    <a:lnTo>
                      <a:pt x="400" y="0"/>
                    </a:lnTo>
                    <a:lnTo>
                      <a:pt x="140" y="0"/>
                    </a:lnTo>
                    <a:lnTo>
                      <a:pt x="140" y="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pPr defTabSz="228554">
                  <a:defRPr/>
                </a:pPr>
                <a:endParaRPr lang="en-US" sz="900">
                  <a:solidFill>
                    <a:srgbClr val="172144"/>
                  </a:solidFill>
                  <a:latin typeface="Calibri"/>
                </a:endParaRPr>
              </a:p>
            </p:txBody>
          </p:sp>
        </p:grpSp>
        <p:sp>
          <p:nvSpPr>
            <p:cNvPr id="126" name="Freeform 290">
              <a:extLst>
                <a:ext uri="{FF2B5EF4-FFF2-40B4-BE49-F238E27FC236}">
                  <a16:creationId xmlns:a16="http://schemas.microsoft.com/office/drawing/2014/main" id="{C41234A7-E417-47A4-8B40-B8FF1ED44D11}"/>
                </a:ext>
              </a:extLst>
            </p:cNvPr>
            <p:cNvSpPr>
              <a:spLocks/>
            </p:cNvSpPr>
            <p:nvPr/>
          </p:nvSpPr>
          <p:spPr bwMode="auto">
            <a:xfrm>
              <a:off x="13232359" y="5276777"/>
              <a:ext cx="3303615" cy="3153869"/>
            </a:xfrm>
            <a:custGeom>
              <a:avLst/>
              <a:gdLst>
                <a:gd name="T0" fmla="*/ 1480 w 1560"/>
                <a:gd name="T1" fmla="*/ 1490 h 1490"/>
                <a:gd name="T2" fmla="*/ 80 w 1560"/>
                <a:gd name="T3" fmla="*/ 1490 h 1490"/>
                <a:gd name="T4" fmla="*/ 0 w 1560"/>
                <a:gd name="T5" fmla="*/ 1410 h 1490"/>
                <a:gd name="T6" fmla="*/ 0 w 1560"/>
                <a:gd name="T7" fmla="*/ 80 h 1490"/>
                <a:gd name="T8" fmla="*/ 80 w 1560"/>
                <a:gd name="T9" fmla="*/ 0 h 1490"/>
                <a:gd name="T10" fmla="*/ 1480 w 1560"/>
                <a:gd name="T11" fmla="*/ 0 h 1490"/>
                <a:gd name="T12" fmla="*/ 1560 w 1560"/>
                <a:gd name="T13" fmla="*/ 80 h 1490"/>
                <a:gd name="T14" fmla="*/ 1560 w 1560"/>
                <a:gd name="T15" fmla="*/ 1410 h 1490"/>
                <a:gd name="T16" fmla="*/ 1480 w 1560"/>
                <a:gd name="T17" fmla="*/ 1490 h 1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60" h="1490">
                  <a:moveTo>
                    <a:pt x="1480" y="1490"/>
                  </a:moveTo>
                  <a:cubicBezTo>
                    <a:pt x="80" y="1490"/>
                    <a:pt x="80" y="1490"/>
                    <a:pt x="80" y="1490"/>
                  </a:cubicBezTo>
                  <a:cubicBezTo>
                    <a:pt x="36" y="1490"/>
                    <a:pt x="0" y="1454"/>
                    <a:pt x="0" y="141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36"/>
                    <a:pt x="36" y="0"/>
                    <a:pt x="80" y="0"/>
                  </a:cubicBezTo>
                  <a:cubicBezTo>
                    <a:pt x="1480" y="0"/>
                    <a:pt x="1480" y="0"/>
                    <a:pt x="1480" y="0"/>
                  </a:cubicBezTo>
                  <a:cubicBezTo>
                    <a:pt x="1524" y="0"/>
                    <a:pt x="1560" y="36"/>
                    <a:pt x="1560" y="80"/>
                  </a:cubicBezTo>
                  <a:cubicBezTo>
                    <a:pt x="1560" y="1410"/>
                    <a:pt x="1560" y="1410"/>
                    <a:pt x="1560" y="1410"/>
                  </a:cubicBezTo>
                  <a:cubicBezTo>
                    <a:pt x="1560" y="1454"/>
                    <a:pt x="1524" y="1490"/>
                    <a:pt x="1480" y="1490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079500" dist="457200" dir="8100000" algn="tr" rotWithShape="0">
                <a:schemeClr val="accent1">
                  <a:lumMod val="75000"/>
                  <a:alpha val="92000"/>
                </a:schemeClr>
              </a:outerShdw>
            </a:effec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024FA65A-5A9E-4117-A9D1-22AF79F97176}"/>
              </a:ext>
            </a:extLst>
          </p:cNvPr>
          <p:cNvGrpSpPr/>
          <p:nvPr/>
        </p:nvGrpSpPr>
        <p:grpSpPr>
          <a:xfrm>
            <a:off x="8950219" y="3311483"/>
            <a:ext cx="1964571" cy="1964571"/>
            <a:chOff x="12919340" y="4878316"/>
            <a:chExt cx="3929653" cy="3929653"/>
          </a:xfrm>
          <a:solidFill>
            <a:schemeClr val="accent4">
              <a:lumMod val="75000"/>
            </a:schemeClr>
          </a:solidFill>
        </p:grpSpPr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CA942399-B144-4C2B-9F83-9A935B3ED4DC}"/>
                </a:ext>
              </a:extLst>
            </p:cNvPr>
            <p:cNvGrpSpPr/>
            <p:nvPr/>
          </p:nvGrpSpPr>
          <p:grpSpPr>
            <a:xfrm>
              <a:off x="13569700" y="4878316"/>
              <a:ext cx="2628934" cy="423828"/>
              <a:chOff x="10446192" y="4227958"/>
              <a:chExt cx="3499111" cy="564115"/>
            </a:xfrm>
            <a:grpFill/>
          </p:grpSpPr>
          <p:sp>
            <p:nvSpPr>
              <p:cNvPr id="163" name="Freeform 291">
                <a:extLst>
                  <a:ext uri="{FF2B5EF4-FFF2-40B4-BE49-F238E27FC236}">
                    <a16:creationId xmlns:a16="http://schemas.microsoft.com/office/drawing/2014/main" id="{FC6F4402-EB1F-4873-B0FA-140AD31EA9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46192" y="4227958"/>
                <a:ext cx="163273" cy="564115"/>
              </a:xfrm>
              <a:custGeom>
                <a:avLst/>
                <a:gdLst>
                  <a:gd name="T0" fmla="*/ 90 w 116"/>
                  <a:gd name="T1" fmla="*/ 0 h 401"/>
                  <a:gd name="T2" fmla="*/ 26 w 116"/>
                  <a:gd name="T3" fmla="*/ 0 h 401"/>
                  <a:gd name="T4" fmla="*/ 26 w 116"/>
                  <a:gd name="T5" fmla="*/ 140 h 401"/>
                  <a:gd name="T6" fmla="*/ 0 w 116"/>
                  <a:gd name="T7" fmla="*/ 140 h 401"/>
                  <a:gd name="T8" fmla="*/ 0 w 116"/>
                  <a:gd name="T9" fmla="*/ 401 h 401"/>
                  <a:gd name="T10" fmla="*/ 116 w 116"/>
                  <a:gd name="T11" fmla="*/ 401 h 401"/>
                  <a:gd name="T12" fmla="*/ 116 w 116"/>
                  <a:gd name="T13" fmla="*/ 140 h 401"/>
                  <a:gd name="T14" fmla="*/ 90 w 116"/>
                  <a:gd name="T15" fmla="*/ 140 h 401"/>
                  <a:gd name="T16" fmla="*/ 90 w 116"/>
                  <a:gd name="T17" fmla="*/ 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6" h="401">
                    <a:moveTo>
                      <a:pt x="90" y="0"/>
                    </a:moveTo>
                    <a:lnTo>
                      <a:pt x="26" y="0"/>
                    </a:lnTo>
                    <a:lnTo>
                      <a:pt x="26" y="140"/>
                    </a:lnTo>
                    <a:lnTo>
                      <a:pt x="0" y="140"/>
                    </a:lnTo>
                    <a:lnTo>
                      <a:pt x="0" y="401"/>
                    </a:lnTo>
                    <a:lnTo>
                      <a:pt x="116" y="401"/>
                    </a:lnTo>
                    <a:lnTo>
                      <a:pt x="116" y="140"/>
                    </a:lnTo>
                    <a:lnTo>
                      <a:pt x="90" y="140"/>
                    </a:lnTo>
                    <a:lnTo>
                      <a:pt x="9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pPr defTabSz="228554">
                  <a:defRPr/>
                </a:pPr>
                <a:endParaRPr lang="en-US" sz="900">
                  <a:solidFill>
                    <a:srgbClr val="172144"/>
                  </a:solidFill>
                  <a:latin typeface="Calibri"/>
                </a:endParaRPr>
              </a:p>
            </p:txBody>
          </p:sp>
          <p:sp>
            <p:nvSpPr>
              <p:cNvPr id="164" name="Freeform 292">
                <a:extLst>
                  <a:ext uri="{FF2B5EF4-FFF2-40B4-BE49-F238E27FC236}">
                    <a16:creationId xmlns:a16="http://schemas.microsoft.com/office/drawing/2014/main" id="{30EA1B1F-83DA-49F1-A29D-01FBBB5CA2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62820" y="4227958"/>
                <a:ext cx="163273" cy="564115"/>
              </a:xfrm>
              <a:custGeom>
                <a:avLst/>
                <a:gdLst>
                  <a:gd name="T0" fmla="*/ 90 w 116"/>
                  <a:gd name="T1" fmla="*/ 0 h 401"/>
                  <a:gd name="T2" fmla="*/ 26 w 116"/>
                  <a:gd name="T3" fmla="*/ 0 h 401"/>
                  <a:gd name="T4" fmla="*/ 26 w 116"/>
                  <a:gd name="T5" fmla="*/ 140 h 401"/>
                  <a:gd name="T6" fmla="*/ 0 w 116"/>
                  <a:gd name="T7" fmla="*/ 140 h 401"/>
                  <a:gd name="T8" fmla="*/ 0 w 116"/>
                  <a:gd name="T9" fmla="*/ 401 h 401"/>
                  <a:gd name="T10" fmla="*/ 116 w 116"/>
                  <a:gd name="T11" fmla="*/ 401 h 401"/>
                  <a:gd name="T12" fmla="*/ 116 w 116"/>
                  <a:gd name="T13" fmla="*/ 140 h 401"/>
                  <a:gd name="T14" fmla="*/ 90 w 116"/>
                  <a:gd name="T15" fmla="*/ 140 h 401"/>
                  <a:gd name="T16" fmla="*/ 90 w 116"/>
                  <a:gd name="T17" fmla="*/ 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6" h="401">
                    <a:moveTo>
                      <a:pt x="90" y="0"/>
                    </a:moveTo>
                    <a:lnTo>
                      <a:pt x="26" y="0"/>
                    </a:lnTo>
                    <a:lnTo>
                      <a:pt x="26" y="140"/>
                    </a:lnTo>
                    <a:lnTo>
                      <a:pt x="0" y="140"/>
                    </a:lnTo>
                    <a:lnTo>
                      <a:pt x="0" y="401"/>
                    </a:lnTo>
                    <a:lnTo>
                      <a:pt x="116" y="401"/>
                    </a:lnTo>
                    <a:lnTo>
                      <a:pt x="116" y="140"/>
                    </a:lnTo>
                    <a:lnTo>
                      <a:pt x="90" y="140"/>
                    </a:lnTo>
                    <a:lnTo>
                      <a:pt x="9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pPr defTabSz="228554">
                  <a:defRPr/>
                </a:pPr>
                <a:endParaRPr lang="en-US" sz="900">
                  <a:solidFill>
                    <a:srgbClr val="172144"/>
                  </a:solidFill>
                  <a:latin typeface="Calibri"/>
                </a:endParaRPr>
              </a:p>
            </p:txBody>
          </p:sp>
          <p:sp>
            <p:nvSpPr>
              <p:cNvPr id="165" name="Freeform 293">
                <a:extLst>
                  <a:ext uri="{FF2B5EF4-FFF2-40B4-BE49-F238E27FC236}">
                    <a16:creationId xmlns:a16="http://schemas.microsoft.com/office/drawing/2014/main" id="{55C4CE12-CBA9-4FEF-971A-9EB8BF9E9D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79448" y="4227958"/>
                <a:ext cx="163273" cy="564115"/>
              </a:xfrm>
              <a:custGeom>
                <a:avLst/>
                <a:gdLst>
                  <a:gd name="T0" fmla="*/ 90 w 116"/>
                  <a:gd name="T1" fmla="*/ 0 h 401"/>
                  <a:gd name="T2" fmla="*/ 26 w 116"/>
                  <a:gd name="T3" fmla="*/ 0 h 401"/>
                  <a:gd name="T4" fmla="*/ 26 w 116"/>
                  <a:gd name="T5" fmla="*/ 140 h 401"/>
                  <a:gd name="T6" fmla="*/ 0 w 116"/>
                  <a:gd name="T7" fmla="*/ 140 h 401"/>
                  <a:gd name="T8" fmla="*/ 0 w 116"/>
                  <a:gd name="T9" fmla="*/ 401 h 401"/>
                  <a:gd name="T10" fmla="*/ 116 w 116"/>
                  <a:gd name="T11" fmla="*/ 401 h 401"/>
                  <a:gd name="T12" fmla="*/ 116 w 116"/>
                  <a:gd name="T13" fmla="*/ 140 h 401"/>
                  <a:gd name="T14" fmla="*/ 90 w 116"/>
                  <a:gd name="T15" fmla="*/ 140 h 401"/>
                  <a:gd name="T16" fmla="*/ 90 w 116"/>
                  <a:gd name="T17" fmla="*/ 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6" h="401">
                    <a:moveTo>
                      <a:pt x="90" y="0"/>
                    </a:moveTo>
                    <a:lnTo>
                      <a:pt x="26" y="0"/>
                    </a:lnTo>
                    <a:lnTo>
                      <a:pt x="26" y="140"/>
                    </a:lnTo>
                    <a:lnTo>
                      <a:pt x="0" y="140"/>
                    </a:lnTo>
                    <a:lnTo>
                      <a:pt x="0" y="401"/>
                    </a:lnTo>
                    <a:lnTo>
                      <a:pt x="116" y="401"/>
                    </a:lnTo>
                    <a:lnTo>
                      <a:pt x="116" y="140"/>
                    </a:lnTo>
                    <a:lnTo>
                      <a:pt x="90" y="140"/>
                    </a:lnTo>
                    <a:lnTo>
                      <a:pt x="9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pPr defTabSz="228554">
                  <a:defRPr/>
                </a:pPr>
                <a:endParaRPr lang="en-US" sz="900">
                  <a:solidFill>
                    <a:srgbClr val="172144"/>
                  </a:solidFill>
                  <a:latin typeface="Calibri"/>
                </a:endParaRPr>
              </a:p>
            </p:txBody>
          </p:sp>
          <p:sp>
            <p:nvSpPr>
              <p:cNvPr id="166" name="Freeform 294">
                <a:extLst>
                  <a:ext uri="{FF2B5EF4-FFF2-40B4-BE49-F238E27FC236}">
                    <a16:creationId xmlns:a16="http://schemas.microsoft.com/office/drawing/2014/main" id="{1EE52723-5B06-4364-93A2-983B652FF4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97483" y="4227958"/>
                <a:ext cx="163273" cy="564115"/>
              </a:xfrm>
              <a:custGeom>
                <a:avLst/>
                <a:gdLst>
                  <a:gd name="T0" fmla="*/ 90 w 116"/>
                  <a:gd name="T1" fmla="*/ 0 h 401"/>
                  <a:gd name="T2" fmla="*/ 26 w 116"/>
                  <a:gd name="T3" fmla="*/ 0 h 401"/>
                  <a:gd name="T4" fmla="*/ 26 w 116"/>
                  <a:gd name="T5" fmla="*/ 140 h 401"/>
                  <a:gd name="T6" fmla="*/ 0 w 116"/>
                  <a:gd name="T7" fmla="*/ 140 h 401"/>
                  <a:gd name="T8" fmla="*/ 0 w 116"/>
                  <a:gd name="T9" fmla="*/ 401 h 401"/>
                  <a:gd name="T10" fmla="*/ 116 w 116"/>
                  <a:gd name="T11" fmla="*/ 401 h 401"/>
                  <a:gd name="T12" fmla="*/ 116 w 116"/>
                  <a:gd name="T13" fmla="*/ 140 h 401"/>
                  <a:gd name="T14" fmla="*/ 90 w 116"/>
                  <a:gd name="T15" fmla="*/ 140 h 401"/>
                  <a:gd name="T16" fmla="*/ 90 w 116"/>
                  <a:gd name="T17" fmla="*/ 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6" h="401">
                    <a:moveTo>
                      <a:pt x="90" y="0"/>
                    </a:moveTo>
                    <a:lnTo>
                      <a:pt x="26" y="0"/>
                    </a:lnTo>
                    <a:lnTo>
                      <a:pt x="26" y="140"/>
                    </a:lnTo>
                    <a:lnTo>
                      <a:pt x="0" y="140"/>
                    </a:lnTo>
                    <a:lnTo>
                      <a:pt x="0" y="401"/>
                    </a:lnTo>
                    <a:lnTo>
                      <a:pt x="116" y="401"/>
                    </a:lnTo>
                    <a:lnTo>
                      <a:pt x="116" y="140"/>
                    </a:lnTo>
                    <a:lnTo>
                      <a:pt x="90" y="140"/>
                    </a:lnTo>
                    <a:lnTo>
                      <a:pt x="9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pPr defTabSz="228554">
                  <a:defRPr/>
                </a:pPr>
                <a:endParaRPr lang="en-US" sz="900">
                  <a:solidFill>
                    <a:srgbClr val="172144"/>
                  </a:solidFill>
                  <a:latin typeface="Calibri"/>
                </a:endParaRPr>
              </a:p>
            </p:txBody>
          </p:sp>
          <p:sp>
            <p:nvSpPr>
              <p:cNvPr id="167" name="Freeform 295">
                <a:extLst>
                  <a:ext uri="{FF2B5EF4-FFF2-40B4-BE49-F238E27FC236}">
                    <a16:creationId xmlns:a16="http://schemas.microsoft.com/office/drawing/2014/main" id="{C8EC1ABB-F0F2-4BC6-AD9D-26EA6A2DEF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14110" y="4227958"/>
                <a:ext cx="163273" cy="564115"/>
              </a:xfrm>
              <a:custGeom>
                <a:avLst/>
                <a:gdLst>
                  <a:gd name="T0" fmla="*/ 90 w 116"/>
                  <a:gd name="T1" fmla="*/ 0 h 401"/>
                  <a:gd name="T2" fmla="*/ 26 w 116"/>
                  <a:gd name="T3" fmla="*/ 0 h 401"/>
                  <a:gd name="T4" fmla="*/ 26 w 116"/>
                  <a:gd name="T5" fmla="*/ 140 h 401"/>
                  <a:gd name="T6" fmla="*/ 0 w 116"/>
                  <a:gd name="T7" fmla="*/ 140 h 401"/>
                  <a:gd name="T8" fmla="*/ 0 w 116"/>
                  <a:gd name="T9" fmla="*/ 401 h 401"/>
                  <a:gd name="T10" fmla="*/ 116 w 116"/>
                  <a:gd name="T11" fmla="*/ 401 h 401"/>
                  <a:gd name="T12" fmla="*/ 116 w 116"/>
                  <a:gd name="T13" fmla="*/ 140 h 401"/>
                  <a:gd name="T14" fmla="*/ 90 w 116"/>
                  <a:gd name="T15" fmla="*/ 140 h 401"/>
                  <a:gd name="T16" fmla="*/ 90 w 116"/>
                  <a:gd name="T17" fmla="*/ 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6" h="401">
                    <a:moveTo>
                      <a:pt x="90" y="0"/>
                    </a:moveTo>
                    <a:lnTo>
                      <a:pt x="26" y="0"/>
                    </a:lnTo>
                    <a:lnTo>
                      <a:pt x="26" y="140"/>
                    </a:lnTo>
                    <a:lnTo>
                      <a:pt x="0" y="140"/>
                    </a:lnTo>
                    <a:lnTo>
                      <a:pt x="0" y="401"/>
                    </a:lnTo>
                    <a:lnTo>
                      <a:pt x="116" y="401"/>
                    </a:lnTo>
                    <a:lnTo>
                      <a:pt x="116" y="140"/>
                    </a:lnTo>
                    <a:lnTo>
                      <a:pt x="90" y="140"/>
                    </a:lnTo>
                    <a:lnTo>
                      <a:pt x="9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pPr defTabSz="228554">
                  <a:defRPr/>
                </a:pPr>
                <a:endParaRPr lang="en-US" sz="900">
                  <a:solidFill>
                    <a:srgbClr val="172144"/>
                  </a:solidFill>
                  <a:latin typeface="Calibri"/>
                </a:endParaRPr>
              </a:p>
            </p:txBody>
          </p:sp>
          <p:sp>
            <p:nvSpPr>
              <p:cNvPr id="168" name="Freeform 296">
                <a:extLst>
                  <a:ext uri="{FF2B5EF4-FFF2-40B4-BE49-F238E27FC236}">
                    <a16:creationId xmlns:a16="http://schemas.microsoft.com/office/drawing/2014/main" id="{43043CD5-88F7-48C5-9A16-387520DD0A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530738" y="4227958"/>
                <a:ext cx="163273" cy="564115"/>
              </a:xfrm>
              <a:custGeom>
                <a:avLst/>
                <a:gdLst>
                  <a:gd name="T0" fmla="*/ 90 w 116"/>
                  <a:gd name="T1" fmla="*/ 0 h 401"/>
                  <a:gd name="T2" fmla="*/ 26 w 116"/>
                  <a:gd name="T3" fmla="*/ 0 h 401"/>
                  <a:gd name="T4" fmla="*/ 26 w 116"/>
                  <a:gd name="T5" fmla="*/ 140 h 401"/>
                  <a:gd name="T6" fmla="*/ 0 w 116"/>
                  <a:gd name="T7" fmla="*/ 140 h 401"/>
                  <a:gd name="T8" fmla="*/ 0 w 116"/>
                  <a:gd name="T9" fmla="*/ 401 h 401"/>
                  <a:gd name="T10" fmla="*/ 116 w 116"/>
                  <a:gd name="T11" fmla="*/ 401 h 401"/>
                  <a:gd name="T12" fmla="*/ 116 w 116"/>
                  <a:gd name="T13" fmla="*/ 140 h 401"/>
                  <a:gd name="T14" fmla="*/ 90 w 116"/>
                  <a:gd name="T15" fmla="*/ 140 h 401"/>
                  <a:gd name="T16" fmla="*/ 90 w 116"/>
                  <a:gd name="T17" fmla="*/ 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6" h="401">
                    <a:moveTo>
                      <a:pt x="90" y="0"/>
                    </a:moveTo>
                    <a:lnTo>
                      <a:pt x="26" y="0"/>
                    </a:lnTo>
                    <a:lnTo>
                      <a:pt x="26" y="140"/>
                    </a:lnTo>
                    <a:lnTo>
                      <a:pt x="0" y="140"/>
                    </a:lnTo>
                    <a:lnTo>
                      <a:pt x="0" y="401"/>
                    </a:lnTo>
                    <a:lnTo>
                      <a:pt x="116" y="401"/>
                    </a:lnTo>
                    <a:lnTo>
                      <a:pt x="116" y="140"/>
                    </a:lnTo>
                    <a:lnTo>
                      <a:pt x="90" y="140"/>
                    </a:lnTo>
                    <a:lnTo>
                      <a:pt x="9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pPr defTabSz="228554">
                  <a:defRPr/>
                </a:pPr>
                <a:endParaRPr lang="en-US" sz="900">
                  <a:solidFill>
                    <a:srgbClr val="172144"/>
                  </a:solidFill>
                  <a:latin typeface="Calibri"/>
                </a:endParaRPr>
              </a:p>
            </p:txBody>
          </p:sp>
          <p:sp>
            <p:nvSpPr>
              <p:cNvPr id="169" name="Freeform 297">
                <a:extLst>
                  <a:ext uri="{FF2B5EF4-FFF2-40B4-BE49-F238E27FC236}">
                    <a16:creationId xmlns:a16="http://schemas.microsoft.com/office/drawing/2014/main" id="{5A21F740-8B7D-4794-A47E-C2AF7AA6A9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48774" y="4227958"/>
                <a:ext cx="163273" cy="564115"/>
              </a:xfrm>
              <a:custGeom>
                <a:avLst/>
                <a:gdLst>
                  <a:gd name="T0" fmla="*/ 90 w 116"/>
                  <a:gd name="T1" fmla="*/ 0 h 401"/>
                  <a:gd name="T2" fmla="*/ 26 w 116"/>
                  <a:gd name="T3" fmla="*/ 0 h 401"/>
                  <a:gd name="T4" fmla="*/ 26 w 116"/>
                  <a:gd name="T5" fmla="*/ 140 h 401"/>
                  <a:gd name="T6" fmla="*/ 0 w 116"/>
                  <a:gd name="T7" fmla="*/ 140 h 401"/>
                  <a:gd name="T8" fmla="*/ 0 w 116"/>
                  <a:gd name="T9" fmla="*/ 401 h 401"/>
                  <a:gd name="T10" fmla="*/ 116 w 116"/>
                  <a:gd name="T11" fmla="*/ 401 h 401"/>
                  <a:gd name="T12" fmla="*/ 116 w 116"/>
                  <a:gd name="T13" fmla="*/ 140 h 401"/>
                  <a:gd name="T14" fmla="*/ 90 w 116"/>
                  <a:gd name="T15" fmla="*/ 140 h 401"/>
                  <a:gd name="T16" fmla="*/ 90 w 116"/>
                  <a:gd name="T17" fmla="*/ 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6" h="401">
                    <a:moveTo>
                      <a:pt x="90" y="0"/>
                    </a:moveTo>
                    <a:lnTo>
                      <a:pt x="26" y="0"/>
                    </a:lnTo>
                    <a:lnTo>
                      <a:pt x="26" y="140"/>
                    </a:lnTo>
                    <a:lnTo>
                      <a:pt x="0" y="140"/>
                    </a:lnTo>
                    <a:lnTo>
                      <a:pt x="0" y="401"/>
                    </a:lnTo>
                    <a:lnTo>
                      <a:pt x="116" y="401"/>
                    </a:lnTo>
                    <a:lnTo>
                      <a:pt x="116" y="140"/>
                    </a:lnTo>
                    <a:lnTo>
                      <a:pt x="90" y="140"/>
                    </a:lnTo>
                    <a:lnTo>
                      <a:pt x="9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pPr defTabSz="228554">
                  <a:defRPr/>
                </a:pPr>
                <a:endParaRPr lang="en-US" sz="900">
                  <a:solidFill>
                    <a:srgbClr val="172144"/>
                  </a:solidFill>
                  <a:latin typeface="Calibri"/>
                </a:endParaRPr>
              </a:p>
            </p:txBody>
          </p:sp>
          <p:sp>
            <p:nvSpPr>
              <p:cNvPr id="170" name="Freeform 298">
                <a:extLst>
                  <a:ext uri="{FF2B5EF4-FFF2-40B4-BE49-F238E27FC236}">
                    <a16:creationId xmlns:a16="http://schemas.microsoft.com/office/drawing/2014/main" id="{3BEDA346-8960-4F30-88C2-09F7228194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365402" y="4227958"/>
                <a:ext cx="163273" cy="564115"/>
              </a:xfrm>
              <a:custGeom>
                <a:avLst/>
                <a:gdLst>
                  <a:gd name="T0" fmla="*/ 90 w 116"/>
                  <a:gd name="T1" fmla="*/ 0 h 401"/>
                  <a:gd name="T2" fmla="*/ 26 w 116"/>
                  <a:gd name="T3" fmla="*/ 0 h 401"/>
                  <a:gd name="T4" fmla="*/ 26 w 116"/>
                  <a:gd name="T5" fmla="*/ 140 h 401"/>
                  <a:gd name="T6" fmla="*/ 0 w 116"/>
                  <a:gd name="T7" fmla="*/ 140 h 401"/>
                  <a:gd name="T8" fmla="*/ 0 w 116"/>
                  <a:gd name="T9" fmla="*/ 401 h 401"/>
                  <a:gd name="T10" fmla="*/ 116 w 116"/>
                  <a:gd name="T11" fmla="*/ 401 h 401"/>
                  <a:gd name="T12" fmla="*/ 116 w 116"/>
                  <a:gd name="T13" fmla="*/ 140 h 401"/>
                  <a:gd name="T14" fmla="*/ 90 w 116"/>
                  <a:gd name="T15" fmla="*/ 140 h 401"/>
                  <a:gd name="T16" fmla="*/ 90 w 116"/>
                  <a:gd name="T17" fmla="*/ 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6" h="401">
                    <a:moveTo>
                      <a:pt x="90" y="0"/>
                    </a:moveTo>
                    <a:lnTo>
                      <a:pt x="26" y="0"/>
                    </a:lnTo>
                    <a:lnTo>
                      <a:pt x="26" y="140"/>
                    </a:lnTo>
                    <a:lnTo>
                      <a:pt x="0" y="140"/>
                    </a:lnTo>
                    <a:lnTo>
                      <a:pt x="0" y="401"/>
                    </a:lnTo>
                    <a:lnTo>
                      <a:pt x="116" y="401"/>
                    </a:lnTo>
                    <a:lnTo>
                      <a:pt x="116" y="140"/>
                    </a:lnTo>
                    <a:lnTo>
                      <a:pt x="90" y="140"/>
                    </a:lnTo>
                    <a:lnTo>
                      <a:pt x="9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pPr defTabSz="228554">
                  <a:defRPr/>
                </a:pPr>
                <a:endParaRPr lang="en-US" sz="900">
                  <a:solidFill>
                    <a:srgbClr val="172144"/>
                  </a:solidFill>
                  <a:latin typeface="Calibri"/>
                </a:endParaRPr>
              </a:p>
            </p:txBody>
          </p:sp>
          <p:sp>
            <p:nvSpPr>
              <p:cNvPr id="171" name="Freeform 299">
                <a:extLst>
                  <a:ext uri="{FF2B5EF4-FFF2-40B4-BE49-F238E27FC236}">
                    <a16:creationId xmlns:a16="http://schemas.microsoft.com/office/drawing/2014/main" id="{B4790EB6-F615-4775-9AEB-26249F7521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782030" y="4227958"/>
                <a:ext cx="163273" cy="564115"/>
              </a:xfrm>
              <a:custGeom>
                <a:avLst/>
                <a:gdLst>
                  <a:gd name="T0" fmla="*/ 90 w 116"/>
                  <a:gd name="T1" fmla="*/ 140 h 401"/>
                  <a:gd name="T2" fmla="*/ 90 w 116"/>
                  <a:gd name="T3" fmla="*/ 0 h 401"/>
                  <a:gd name="T4" fmla="*/ 26 w 116"/>
                  <a:gd name="T5" fmla="*/ 0 h 401"/>
                  <a:gd name="T6" fmla="*/ 26 w 116"/>
                  <a:gd name="T7" fmla="*/ 140 h 401"/>
                  <a:gd name="T8" fmla="*/ 0 w 116"/>
                  <a:gd name="T9" fmla="*/ 140 h 401"/>
                  <a:gd name="T10" fmla="*/ 0 w 116"/>
                  <a:gd name="T11" fmla="*/ 401 h 401"/>
                  <a:gd name="T12" fmla="*/ 116 w 116"/>
                  <a:gd name="T13" fmla="*/ 401 h 401"/>
                  <a:gd name="T14" fmla="*/ 116 w 116"/>
                  <a:gd name="T15" fmla="*/ 140 h 401"/>
                  <a:gd name="T16" fmla="*/ 90 w 116"/>
                  <a:gd name="T17" fmla="*/ 14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6" h="401">
                    <a:moveTo>
                      <a:pt x="90" y="140"/>
                    </a:moveTo>
                    <a:lnTo>
                      <a:pt x="90" y="0"/>
                    </a:lnTo>
                    <a:lnTo>
                      <a:pt x="26" y="0"/>
                    </a:lnTo>
                    <a:lnTo>
                      <a:pt x="26" y="140"/>
                    </a:lnTo>
                    <a:lnTo>
                      <a:pt x="0" y="140"/>
                    </a:lnTo>
                    <a:lnTo>
                      <a:pt x="0" y="401"/>
                    </a:lnTo>
                    <a:lnTo>
                      <a:pt x="116" y="401"/>
                    </a:lnTo>
                    <a:lnTo>
                      <a:pt x="116" y="140"/>
                    </a:lnTo>
                    <a:lnTo>
                      <a:pt x="90" y="14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pPr defTabSz="228554">
                  <a:defRPr/>
                </a:pPr>
                <a:endParaRPr lang="en-US" sz="900">
                  <a:solidFill>
                    <a:srgbClr val="172144"/>
                  </a:solidFill>
                  <a:latin typeface="Calibri"/>
                </a:endParaRPr>
              </a:p>
            </p:txBody>
          </p:sp>
        </p:grpSp>
        <p:grpSp>
          <p:nvGrpSpPr>
            <p:cNvPr id="132" name="Group 131">
              <a:extLst>
                <a:ext uri="{FF2B5EF4-FFF2-40B4-BE49-F238E27FC236}">
                  <a16:creationId xmlns:a16="http://schemas.microsoft.com/office/drawing/2014/main" id="{BDA02F91-975F-4057-BEBB-942088970786}"/>
                </a:ext>
              </a:extLst>
            </p:cNvPr>
            <p:cNvGrpSpPr/>
            <p:nvPr/>
          </p:nvGrpSpPr>
          <p:grpSpPr>
            <a:xfrm>
              <a:off x="13569700" y="8384141"/>
              <a:ext cx="2628934" cy="423828"/>
              <a:chOff x="10446192" y="8894211"/>
              <a:chExt cx="3499111" cy="564115"/>
            </a:xfrm>
            <a:grpFill/>
          </p:grpSpPr>
          <p:sp>
            <p:nvSpPr>
              <p:cNvPr id="154" name="Freeform 300">
                <a:extLst>
                  <a:ext uri="{FF2B5EF4-FFF2-40B4-BE49-F238E27FC236}">
                    <a16:creationId xmlns:a16="http://schemas.microsoft.com/office/drawing/2014/main" id="{4201061D-1CD7-4C04-A43C-33B2056CB9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782030" y="8894211"/>
                <a:ext cx="163273" cy="564115"/>
              </a:xfrm>
              <a:custGeom>
                <a:avLst/>
                <a:gdLst>
                  <a:gd name="T0" fmla="*/ 0 w 116"/>
                  <a:gd name="T1" fmla="*/ 261 h 401"/>
                  <a:gd name="T2" fmla="*/ 26 w 116"/>
                  <a:gd name="T3" fmla="*/ 261 h 401"/>
                  <a:gd name="T4" fmla="*/ 26 w 116"/>
                  <a:gd name="T5" fmla="*/ 401 h 401"/>
                  <a:gd name="T6" fmla="*/ 90 w 116"/>
                  <a:gd name="T7" fmla="*/ 401 h 401"/>
                  <a:gd name="T8" fmla="*/ 90 w 116"/>
                  <a:gd name="T9" fmla="*/ 261 h 401"/>
                  <a:gd name="T10" fmla="*/ 116 w 116"/>
                  <a:gd name="T11" fmla="*/ 261 h 401"/>
                  <a:gd name="T12" fmla="*/ 116 w 116"/>
                  <a:gd name="T13" fmla="*/ 0 h 401"/>
                  <a:gd name="T14" fmla="*/ 0 w 116"/>
                  <a:gd name="T15" fmla="*/ 0 h 401"/>
                  <a:gd name="T16" fmla="*/ 0 w 116"/>
                  <a:gd name="T17" fmla="*/ 261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6" h="401">
                    <a:moveTo>
                      <a:pt x="0" y="261"/>
                    </a:moveTo>
                    <a:lnTo>
                      <a:pt x="26" y="261"/>
                    </a:lnTo>
                    <a:lnTo>
                      <a:pt x="26" y="401"/>
                    </a:lnTo>
                    <a:lnTo>
                      <a:pt x="90" y="401"/>
                    </a:lnTo>
                    <a:lnTo>
                      <a:pt x="90" y="261"/>
                    </a:lnTo>
                    <a:lnTo>
                      <a:pt x="116" y="261"/>
                    </a:lnTo>
                    <a:lnTo>
                      <a:pt x="116" y="0"/>
                    </a:lnTo>
                    <a:lnTo>
                      <a:pt x="0" y="0"/>
                    </a:lnTo>
                    <a:lnTo>
                      <a:pt x="0" y="26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pPr defTabSz="228554">
                  <a:defRPr/>
                </a:pPr>
                <a:endParaRPr lang="en-US" sz="900">
                  <a:solidFill>
                    <a:srgbClr val="172144"/>
                  </a:solidFill>
                  <a:latin typeface="Calibri"/>
                </a:endParaRPr>
              </a:p>
            </p:txBody>
          </p:sp>
          <p:sp>
            <p:nvSpPr>
              <p:cNvPr id="155" name="Freeform 301">
                <a:extLst>
                  <a:ext uri="{FF2B5EF4-FFF2-40B4-BE49-F238E27FC236}">
                    <a16:creationId xmlns:a16="http://schemas.microsoft.com/office/drawing/2014/main" id="{F8CBF1DF-F577-4744-872D-DDBE155494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365402" y="8894211"/>
                <a:ext cx="163273" cy="564115"/>
              </a:xfrm>
              <a:custGeom>
                <a:avLst/>
                <a:gdLst>
                  <a:gd name="T0" fmla="*/ 0 w 116"/>
                  <a:gd name="T1" fmla="*/ 261 h 401"/>
                  <a:gd name="T2" fmla="*/ 26 w 116"/>
                  <a:gd name="T3" fmla="*/ 261 h 401"/>
                  <a:gd name="T4" fmla="*/ 26 w 116"/>
                  <a:gd name="T5" fmla="*/ 401 h 401"/>
                  <a:gd name="T6" fmla="*/ 90 w 116"/>
                  <a:gd name="T7" fmla="*/ 401 h 401"/>
                  <a:gd name="T8" fmla="*/ 90 w 116"/>
                  <a:gd name="T9" fmla="*/ 261 h 401"/>
                  <a:gd name="T10" fmla="*/ 116 w 116"/>
                  <a:gd name="T11" fmla="*/ 261 h 401"/>
                  <a:gd name="T12" fmla="*/ 116 w 116"/>
                  <a:gd name="T13" fmla="*/ 0 h 401"/>
                  <a:gd name="T14" fmla="*/ 0 w 116"/>
                  <a:gd name="T15" fmla="*/ 0 h 401"/>
                  <a:gd name="T16" fmla="*/ 0 w 116"/>
                  <a:gd name="T17" fmla="*/ 261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6" h="401">
                    <a:moveTo>
                      <a:pt x="0" y="261"/>
                    </a:moveTo>
                    <a:lnTo>
                      <a:pt x="26" y="261"/>
                    </a:lnTo>
                    <a:lnTo>
                      <a:pt x="26" y="401"/>
                    </a:lnTo>
                    <a:lnTo>
                      <a:pt x="90" y="401"/>
                    </a:lnTo>
                    <a:lnTo>
                      <a:pt x="90" y="261"/>
                    </a:lnTo>
                    <a:lnTo>
                      <a:pt x="116" y="261"/>
                    </a:lnTo>
                    <a:lnTo>
                      <a:pt x="116" y="0"/>
                    </a:lnTo>
                    <a:lnTo>
                      <a:pt x="0" y="0"/>
                    </a:lnTo>
                    <a:lnTo>
                      <a:pt x="0" y="26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pPr defTabSz="228554">
                  <a:defRPr/>
                </a:pPr>
                <a:endParaRPr lang="en-US" sz="900">
                  <a:solidFill>
                    <a:srgbClr val="172144"/>
                  </a:solidFill>
                  <a:latin typeface="Calibri"/>
                </a:endParaRPr>
              </a:p>
            </p:txBody>
          </p:sp>
          <p:sp>
            <p:nvSpPr>
              <p:cNvPr id="156" name="Freeform 302">
                <a:extLst>
                  <a:ext uri="{FF2B5EF4-FFF2-40B4-BE49-F238E27FC236}">
                    <a16:creationId xmlns:a16="http://schemas.microsoft.com/office/drawing/2014/main" id="{2A1C27A0-B28E-46A6-88D4-6E8B142166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48774" y="8894211"/>
                <a:ext cx="163273" cy="564115"/>
              </a:xfrm>
              <a:custGeom>
                <a:avLst/>
                <a:gdLst>
                  <a:gd name="T0" fmla="*/ 0 w 116"/>
                  <a:gd name="T1" fmla="*/ 261 h 401"/>
                  <a:gd name="T2" fmla="*/ 26 w 116"/>
                  <a:gd name="T3" fmla="*/ 261 h 401"/>
                  <a:gd name="T4" fmla="*/ 26 w 116"/>
                  <a:gd name="T5" fmla="*/ 401 h 401"/>
                  <a:gd name="T6" fmla="*/ 90 w 116"/>
                  <a:gd name="T7" fmla="*/ 401 h 401"/>
                  <a:gd name="T8" fmla="*/ 90 w 116"/>
                  <a:gd name="T9" fmla="*/ 261 h 401"/>
                  <a:gd name="T10" fmla="*/ 116 w 116"/>
                  <a:gd name="T11" fmla="*/ 261 h 401"/>
                  <a:gd name="T12" fmla="*/ 116 w 116"/>
                  <a:gd name="T13" fmla="*/ 0 h 401"/>
                  <a:gd name="T14" fmla="*/ 0 w 116"/>
                  <a:gd name="T15" fmla="*/ 0 h 401"/>
                  <a:gd name="T16" fmla="*/ 0 w 116"/>
                  <a:gd name="T17" fmla="*/ 261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6" h="401">
                    <a:moveTo>
                      <a:pt x="0" y="261"/>
                    </a:moveTo>
                    <a:lnTo>
                      <a:pt x="26" y="261"/>
                    </a:lnTo>
                    <a:lnTo>
                      <a:pt x="26" y="401"/>
                    </a:lnTo>
                    <a:lnTo>
                      <a:pt x="90" y="401"/>
                    </a:lnTo>
                    <a:lnTo>
                      <a:pt x="90" y="261"/>
                    </a:lnTo>
                    <a:lnTo>
                      <a:pt x="116" y="261"/>
                    </a:lnTo>
                    <a:lnTo>
                      <a:pt x="116" y="0"/>
                    </a:lnTo>
                    <a:lnTo>
                      <a:pt x="0" y="0"/>
                    </a:lnTo>
                    <a:lnTo>
                      <a:pt x="0" y="26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pPr defTabSz="228554">
                  <a:defRPr/>
                </a:pPr>
                <a:endParaRPr lang="en-US" sz="900">
                  <a:solidFill>
                    <a:srgbClr val="172144"/>
                  </a:solidFill>
                  <a:latin typeface="Calibri"/>
                </a:endParaRPr>
              </a:p>
            </p:txBody>
          </p:sp>
          <p:sp>
            <p:nvSpPr>
              <p:cNvPr id="157" name="Freeform 303">
                <a:extLst>
                  <a:ext uri="{FF2B5EF4-FFF2-40B4-BE49-F238E27FC236}">
                    <a16:creationId xmlns:a16="http://schemas.microsoft.com/office/drawing/2014/main" id="{E4FE3B2E-86CE-4E08-BC55-3CD6268ABF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530738" y="8894211"/>
                <a:ext cx="163273" cy="564115"/>
              </a:xfrm>
              <a:custGeom>
                <a:avLst/>
                <a:gdLst>
                  <a:gd name="T0" fmla="*/ 0 w 116"/>
                  <a:gd name="T1" fmla="*/ 261 h 401"/>
                  <a:gd name="T2" fmla="*/ 26 w 116"/>
                  <a:gd name="T3" fmla="*/ 261 h 401"/>
                  <a:gd name="T4" fmla="*/ 26 w 116"/>
                  <a:gd name="T5" fmla="*/ 401 h 401"/>
                  <a:gd name="T6" fmla="*/ 90 w 116"/>
                  <a:gd name="T7" fmla="*/ 401 h 401"/>
                  <a:gd name="T8" fmla="*/ 90 w 116"/>
                  <a:gd name="T9" fmla="*/ 261 h 401"/>
                  <a:gd name="T10" fmla="*/ 116 w 116"/>
                  <a:gd name="T11" fmla="*/ 261 h 401"/>
                  <a:gd name="T12" fmla="*/ 116 w 116"/>
                  <a:gd name="T13" fmla="*/ 0 h 401"/>
                  <a:gd name="T14" fmla="*/ 0 w 116"/>
                  <a:gd name="T15" fmla="*/ 0 h 401"/>
                  <a:gd name="T16" fmla="*/ 0 w 116"/>
                  <a:gd name="T17" fmla="*/ 261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6" h="401">
                    <a:moveTo>
                      <a:pt x="0" y="261"/>
                    </a:moveTo>
                    <a:lnTo>
                      <a:pt x="26" y="261"/>
                    </a:lnTo>
                    <a:lnTo>
                      <a:pt x="26" y="401"/>
                    </a:lnTo>
                    <a:lnTo>
                      <a:pt x="90" y="401"/>
                    </a:lnTo>
                    <a:lnTo>
                      <a:pt x="90" y="261"/>
                    </a:lnTo>
                    <a:lnTo>
                      <a:pt x="116" y="261"/>
                    </a:lnTo>
                    <a:lnTo>
                      <a:pt x="116" y="0"/>
                    </a:lnTo>
                    <a:lnTo>
                      <a:pt x="0" y="0"/>
                    </a:lnTo>
                    <a:lnTo>
                      <a:pt x="0" y="26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pPr defTabSz="228554">
                  <a:defRPr/>
                </a:pPr>
                <a:endParaRPr lang="en-US" sz="900">
                  <a:solidFill>
                    <a:srgbClr val="172144"/>
                  </a:solidFill>
                  <a:latin typeface="Calibri"/>
                </a:endParaRPr>
              </a:p>
            </p:txBody>
          </p:sp>
          <p:sp>
            <p:nvSpPr>
              <p:cNvPr id="158" name="Freeform 304">
                <a:extLst>
                  <a:ext uri="{FF2B5EF4-FFF2-40B4-BE49-F238E27FC236}">
                    <a16:creationId xmlns:a16="http://schemas.microsoft.com/office/drawing/2014/main" id="{7AE9BD33-5747-49A6-BF5E-16D766EE15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14110" y="8894211"/>
                <a:ext cx="163273" cy="564115"/>
              </a:xfrm>
              <a:custGeom>
                <a:avLst/>
                <a:gdLst>
                  <a:gd name="T0" fmla="*/ 0 w 116"/>
                  <a:gd name="T1" fmla="*/ 261 h 401"/>
                  <a:gd name="T2" fmla="*/ 26 w 116"/>
                  <a:gd name="T3" fmla="*/ 261 h 401"/>
                  <a:gd name="T4" fmla="*/ 26 w 116"/>
                  <a:gd name="T5" fmla="*/ 401 h 401"/>
                  <a:gd name="T6" fmla="*/ 90 w 116"/>
                  <a:gd name="T7" fmla="*/ 401 h 401"/>
                  <a:gd name="T8" fmla="*/ 90 w 116"/>
                  <a:gd name="T9" fmla="*/ 261 h 401"/>
                  <a:gd name="T10" fmla="*/ 116 w 116"/>
                  <a:gd name="T11" fmla="*/ 261 h 401"/>
                  <a:gd name="T12" fmla="*/ 116 w 116"/>
                  <a:gd name="T13" fmla="*/ 0 h 401"/>
                  <a:gd name="T14" fmla="*/ 0 w 116"/>
                  <a:gd name="T15" fmla="*/ 0 h 401"/>
                  <a:gd name="T16" fmla="*/ 0 w 116"/>
                  <a:gd name="T17" fmla="*/ 261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6" h="401">
                    <a:moveTo>
                      <a:pt x="0" y="261"/>
                    </a:moveTo>
                    <a:lnTo>
                      <a:pt x="26" y="261"/>
                    </a:lnTo>
                    <a:lnTo>
                      <a:pt x="26" y="401"/>
                    </a:lnTo>
                    <a:lnTo>
                      <a:pt x="90" y="401"/>
                    </a:lnTo>
                    <a:lnTo>
                      <a:pt x="90" y="261"/>
                    </a:lnTo>
                    <a:lnTo>
                      <a:pt x="116" y="261"/>
                    </a:lnTo>
                    <a:lnTo>
                      <a:pt x="116" y="0"/>
                    </a:lnTo>
                    <a:lnTo>
                      <a:pt x="0" y="0"/>
                    </a:lnTo>
                    <a:lnTo>
                      <a:pt x="0" y="26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pPr defTabSz="228554">
                  <a:defRPr/>
                </a:pPr>
                <a:endParaRPr lang="en-US" sz="900">
                  <a:solidFill>
                    <a:srgbClr val="172144"/>
                  </a:solidFill>
                  <a:latin typeface="Calibri"/>
                </a:endParaRPr>
              </a:p>
            </p:txBody>
          </p:sp>
          <p:sp>
            <p:nvSpPr>
              <p:cNvPr id="159" name="Freeform 305">
                <a:extLst>
                  <a:ext uri="{FF2B5EF4-FFF2-40B4-BE49-F238E27FC236}">
                    <a16:creationId xmlns:a16="http://schemas.microsoft.com/office/drawing/2014/main" id="{7E55F23E-69A3-4AAC-A592-EED1925C53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97483" y="8894211"/>
                <a:ext cx="163273" cy="564115"/>
              </a:xfrm>
              <a:custGeom>
                <a:avLst/>
                <a:gdLst>
                  <a:gd name="T0" fmla="*/ 0 w 116"/>
                  <a:gd name="T1" fmla="*/ 261 h 401"/>
                  <a:gd name="T2" fmla="*/ 26 w 116"/>
                  <a:gd name="T3" fmla="*/ 261 h 401"/>
                  <a:gd name="T4" fmla="*/ 26 w 116"/>
                  <a:gd name="T5" fmla="*/ 401 h 401"/>
                  <a:gd name="T6" fmla="*/ 90 w 116"/>
                  <a:gd name="T7" fmla="*/ 401 h 401"/>
                  <a:gd name="T8" fmla="*/ 90 w 116"/>
                  <a:gd name="T9" fmla="*/ 261 h 401"/>
                  <a:gd name="T10" fmla="*/ 116 w 116"/>
                  <a:gd name="T11" fmla="*/ 261 h 401"/>
                  <a:gd name="T12" fmla="*/ 116 w 116"/>
                  <a:gd name="T13" fmla="*/ 0 h 401"/>
                  <a:gd name="T14" fmla="*/ 0 w 116"/>
                  <a:gd name="T15" fmla="*/ 0 h 401"/>
                  <a:gd name="T16" fmla="*/ 0 w 116"/>
                  <a:gd name="T17" fmla="*/ 261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6" h="401">
                    <a:moveTo>
                      <a:pt x="0" y="261"/>
                    </a:moveTo>
                    <a:lnTo>
                      <a:pt x="26" y="261"/>
                    </a:lnTo>
                    <a:lnTo>
                      <a:pt x="26" y="401"/>
                    </a:lnTo>
                    <a:lnTo>
                      <a:pt x="90" y="401"/>
                    </a:lnTo>
                    <a:lnTo>
                      <a:pt x="90" y="261"/>
                    </a:lnTo>
                    <a:lnTo>
                      <a:pt x="116" y="261"/>
                    </a:lnTo>
                    <a:lnTo>
                      <a:pt x="116" y="0"/>
                    </a:lnTo>
                    <a:lnTo>
                      <a:pt x="0" y="0"/>
                    </a:lnTo>
                    <a:lnTo>
                      <a:pt x="0" y="26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pPr defTabSz="228554">
                  <a:defRPr/>
                </a:pPr>
                <a:endParaRPr lang="en-US" sz="900">
                  <a:solidFill>
                    <a:srgbClr val="172144"/>
                  </a:solidFill>
                  <a:latin typeface="Calibri"/>
                </a:endParaRPr>
              </a:p>
            </p:txBody>
          </p:sp>
          <p:sp>
            <p:nvSpPr>
              <p:cNvPr id="160" name="Freeform 306">
                <a:extLst>
                  <a:ext uri="{FF2B5EF4-FFF2-40B4-BE49-F238E27FC236}">
                    <a16:creationId xmlns:a16="http://schemas.microsoft.com/office/drawing/2014/main" id="{9552FAA5-E55E-4ADB-BD26-F8A714B33C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79448" y="8894211"/>
                <a:ext cx="163273" cy="564115"/>
              </a:xfrm>
              <a:custGeom>
                <a:avLst/>
                <a:gdLst>
                  <a:gd name="T0" fmla="*/ 0 w 116"/>
                  <a:gd name="T1" fmla="*/ 261 h 401"/>
                  <a:gd name="T2" fmla="*/ 26 w 116"/>
                  <a:gd name="T3" fmla="*/ 261 h 401"/>
                  <a:gd name="T4" fmla="*/ 26 w 116"/>
                  <a:gd name="T5" fmla="*/ 401 h 401"/>
                  <a:gd name="T6" fmla="*/ 90 w 116"/>
                  <a:gd name="T7" fmla="*/ 401 h 401"/>
                  <a:gd name="T8" fmla="*/ 90 w 116"/>
                  <a:gd name="T9" fmla="*/ 261 h 401"/>
                  <a:gd name="T10" fmla="*/ 116 w 116"/>
                  <a:gd name="T11" fmla="*/ 261 h 401"/>
                  <a:gd name="T12" fmla="*/ 116 w 116"/>
                  <a:gd name="T13" fmla="*/ 0 h 401"/>
                  <a:gd name="T14" fmla="*/ 0 w 116"/>
                  <a:gd name="T15" fmla="*/ 0 h 401"/>
                  <a:gd name="T16" fmla="*/ 0 w 116"/>
                  <a:gd name="T17" fmla="*/ 261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6" h="401">
                    <a:moveTo>
                      <a:pt x="0" y="261"/>
                    </a:moveTo>
                    <a:lnTo>
                      <a:pt x="26" y="261"/>
                    </a:lnTo>
                    <a:lnTo>
                      <a:pt x="26" y="401"/>
                    </a:lnTo>
                    <a:lnTo>
                      <a:pt x="90" y="401"/>
                    </a:lnTo>
                    <a:lnTo>
                      <a:pt x="90" y="261"/>
                    </a:lnTo>
                    <a:lnTo>
                      <a:pt x="116" y="261"/>
                    </a:lnTo>
                    <a:lnTo>
                      <a:pt x="116" y="0"/>
                    </a:lnTo>
                    <a:lnTo>
                      <a:pt x="0" y="0"/>
                    </a:lnTo>
                    <a:lnTo>
                      <a:pt x="0" y="26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pPr defTabSz="228554">
                  <a:defRPr/>
                </a:pPr>
                <a:endParaRPr lang="en-US" sz="900">
                  <a:solidFill>
                    <a:srgbClr val="172144"/>
                  </a:solidFill>
                  <a:latin typeface="Calibri"/>
                </a:endParaRPr>
              </a:p>
            </p:txBody>
          </p:sp>
          <p:sp>
            <p:nvSpPr>
              <p:cNvPr id="161" name="Freeform 307">
                <a:extLst>
                  <a:ext uri="{FF2B5EF4-FFF2-40B4-BE49-F238E27FC236}">
                    <a16:creationId xmlns:a16="http://schemas.microsoft.com/office/drawing/2014/main" id="{5C014E6E-E84E-4B07-9A18-B37C6B0996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62820" y="8894211"/>
                <a:ext cx="163273" cy="564115"/>
              </a:xfrm>
              <a:custGeom>
                <a:avLst/>
                <a:gdLst>
                  <a:gd name="T0" fmla="*/ 0 w 116"/>
                  <a:gd name="T1" fmla="*/ 261 h 401"/>
                  <a:gd name="T2" fmla="*/ 26 w 116"/>
                  <a:gd name="T3" fmla="*/ 261 h 401"/>
                  <a:gd name="T4" fmla="*/ 26 w 116"/>
                  <a:gd name="T5" fmla="*/ 401 h 401"/>
                  <a:gd name="T6" fmla="*/ 90 w 116"/>
                  <a:gd name="T7" fmla="*/ 401 h 401"/>
                  <a:gd name="T8" fmla="*/ 90 w 116"/>
                  <a:gd name="T9" fmla="*/ 261 h 401"/>
                  <a:gd name="T10" fmla="*/ 116 w 116"/>
                  <a:gd name="T11" fmla="*/ 261 h 401"/>
                  <a:gd name="T12" fmla="*/ 116 w 116"/>
                  <a:gd name="T13" fmla="*/ 0 h 401"/>
                  <a:gd name="T14" fmla="*/ 0 w 116"/>
                  <a:gd name="T15" fmla="*/ 0 h 401"/>
                  <a:gd name="T16" fmla="*/ 0 w 116"/>
                  <a:gd name="T17" fmla="*/ 261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6" h="401">
                    <a:moveTo>
                      <a:pt x="0" y="261"/>
                    </a:moveTo>
                    <a:lnTo>
                      <a:pt x="26" y="261"/>
                    </a:lnTo>
                    <a:lnTo>
                      <a:pt x="26" y="401"/>
                    </a:lnTo>
                    <a:lnTo>
                      <a:pt x="90" y="401"/>
                    </a:lnTo>
                    <a:lnTo>
                      <a:pt x="90" y="261"/>
                    </a:lnTo>
                    <a:lnTo>
                      <a:pt x="116" y="261"/>
                    </a:lnTo>
                    <a:lnTo>
                      <a:pt x="116" y="0"/>
                    </a:lnTo>
                    <a:lnTo>
                      <a:pt x="0" y="0"/>
                    </a:lnTo>
                    <a:lnTo>
                      <a:pt x="0" y="26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pPr defTabSz="228554">
                  <a:defRPr/>
                </a:pPr>
                <a:endParaRPr lang="en-US" sz="900">
                  <a:solidFill>
                    <a:srgbClr val="172144"/>
                  </a:solidFill>
                  <a:latin typeface="Calibri"/>
                </a:endParaRPr>
              </a:p>
            </p:txBody>
          </p:sp>
          <p:sp>
            <p:nvSpPr>
              <p:cNvPr id="162" name="Freeform 308">
                <a:extLst>
                  <a:ext uri="{FF2B5EF4-FFF2-40B4-BE49-F238E27FC236}">
                    <a16:creationId xmlns:a16="http://schemas.microsoft.com/office/drawing/2014/main" id="{66F7FBD5-F080-4888-A491-4FA92C4C25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46192" y="8894211"/>
                <a:ext cx="163273" cy="564115"/>
              </a:xfrm>
              <a:custGeom>
                <a:avLst/>
                <a:gdLst>
                  <a:gd name="T0" fmla="*/ 0 w 116"/>
                  <a:gd name="T1" fmla="*/ 261 h 401"/>
                  <a:gd name="T2" fmla="*/ 26 w 116"/>
                  <a:gd name="T3" fmla="*/ 261 h 401"/>
                  <a:gd name="T4" fmla="*/ 26 w 116"/>
                  <a:gd name="T5" fmla="*/ 401 h 401"/>
                  <a:gd name="T6" fmla="*/ 90 w 116"/>
                  <a:gd name="T7" fmla="*/ 401 h 401"/>
                  <a:gd name="T8" fmla="*/ 90 w 116"/>
                  <a:gd name="T9" fmla="*/ 261 h 401"/>
                  <a:gd name="T10" fmla="*/ 116 w 116"/>
                  <a:gd name="T11" fmla="*/ 261 h 401"/>
                  <a:gd name="T12" fmla="*/ 116 w 116"/>
                  <a:gd name="T13" fmla="*/ 0 h 401"/>
                  <a:gd name="T14" fmla="*/ 0 w 116"/>
                  <a:gd name="T15" fmla="*/ 0 h 401"/>
                  <a:gd name="T16" fmla="*/ 0 w 116"/>
                  <a:gd name="T17" fmla="*/ 261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6" h="401">
                    <a:moveTo>
                      <a:pt x="0" y="261"/>
                    </a:moveTo>
                    <a:lnTo>
                      <a:pt x="26" y="261"/>
                    </a:lnTo>
                    <a:lnTo>
                      <a:pt x="26" y="401"/>
                    </a:lnTo>
                    <a:lnTo>
                      <a:pt x="90" y="401"/>
                    </a:lnTo>
                    <a:lnTo>
                      <a:pt x="90" y="261"/>
                    </a:lnTo>
                    <a:lnTo>
                      <a:pt x="116" y="261"/>
                    </a:lnTo>
                    <a:lnTo>
                      <a:pt x="116" y="0"/>
                    </a:lnTo>
                    <a:lnTo>
                      <a:pt x="0" y="0"/>
                    </a:lnTo>
                    <a:lnTo>
                      <a:pt x="0" y="26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pPr defTabSz="228554">
                  <a:defRPr/>
                </a:pPr>
                <a:endParaRPr lang="en-US" sz="900">
                  <a:solidFill>
                    <a:srgbClr val="172144"/>
                  </a:solidFill>
                  <a:latin typeface="Calibri"/>
                </a:endParaRPr>
              </a:p>
            </p:txBody>
          </p:sp>
        </p:grpSp>
        <p:grpSp>
          <p:nvGrpSpPr>
            <p:cNvPr id="133" name="Group 132">
              <a:extLst>
                <a:ext uri="{FF2B5EF4-FFF2-40B4-BE49-F238E27FC236}">
                  <a16:creationId xmlns:a16="http://schemas.microsoft.com/office/drawing/2014/main" id="{545FA568-88E0-4576-BDC6-6CD817537C59}"/>
                </a:ext>
              </a:extLst>
            </p:cNvPr>
            <p:cNvGrpSpPr/>
            <p:nvPr/>
          </p:nvGrpSpPr>
          <p:grpSpPr>
            <a:xfrm>
              <a:off x="16425994" y="5528326"/>
              <a:ext cx="422999" cy="2629633"/>
              <a:chOff x="14247920" y="5093121"/>
              <a:chExt cx="563011" cy="3500042"/>
            </a:xfrm>
            <a:grpFill/>
          </p:grpSpPr>
          <p:sp>
            <p:nvSpPr>
              <p:cNvPr id="145" name="Freeform 309">
                <a:extLst>
                  <a:ext uri="{FF2B5EF4-FFF2-40B4-BE49-F238E27FC236}">
                    <a16:creationId xmlns:a16="http://schemas.microsoft.com/office/drawing/2014/main" id="{4A275ACE-9ACD-41F8-8A9D-7F4599D1B1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247920" y="5093121"/>
                <a:ext cx="563011" cy="163185"/>
              </a:xfrm>
              <a:custGeom>
                <a:avLst/>
                <a:gdLst>
                  <a:gd name="T0" fmla="*/ 260 w 400"/>
                  <a:gd name="T1" fmla="*/ 26 h 116"/>
                  <a:gd name="T2" fmla="*/ 260 w 400"/>
                  <a:gd name="T3" fmla="*/ 0 h 116"/>
                  <a:gd name="T4" fmla="*/ 0 w 400"/>
                  <a:gd name="T5" fmla="*/ 0 h 116"/>
                  <a:gd name="T6" fmla="*/ 0 w 400"/>
                  <a:gd name="T7" fmla="*/ 116 h 116"/>
                  <a:gd name="T8" fmla="*/ 260 w 400"/>
                  <a:gd name="T9" fmla="*/ 116 h 116"/>
                  <a:gd name="T10" fmla="*/ 260 w 400"/>
                  <a:gd name="T11" fmla="*/ 90 h 116"/>
                  <a:gd name="T12" fmla="*/ 400 w 400"/>
                  <a:gd name="T13" fmla="*/ 90 h 116"/>
                  <a:gd name="T14" fmla="*/ 400 w 400"/>
                  <a:gd name="T15" fmla="*/ 26 h 116"/>
                  <a:gd name="T16" fmla="*/ 260 w 400"/>
                  <a:gd name="T17" fmla="*/ 26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0" h="116">
                    <a:moveTo>
                      <a:pt x="260" y="26"/>
                    </a:moveTo>
                    <a:lnTo>
                      <a:pt x="260" y="0"/>
                    </a:lnTo>
                    <a:lnTo>
                      <a:pt x="0" y="0"/>
                    </a:lnTo>
                    <a:lnTo>
                      <a:pt x="0" y="116"/>
                    </a:lnTo>
                    <a:lnTo>
                      <a:pt x="260" y="116"/>
                    </a:lnTo>
                    <a:lnTo>
                      <a:pt x="260" y="90"/>
                    </a:lnTo>
                    <a:lnTo>
                      <a:pt x="400" y="90"/>
                    </a:lnTo>
                    <a:lnTo>
                      <a:pt x="400" y="26"/>
                    </a:lnTo>
                    <a:lnTo>
                      <a:pt x="260" y="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pPr defTabSz="228554">
                  <a:defRPr/>
                </a:pPr>
                <a:endParaRPr lang="en-US" sz="900">
                  <a:solidFill>
                    <a:srgbClr val="172144"/>
                  </a:solidFill>
                  <a:latin typeface="Calibri"/>
                </a:endParaRPr>
              </a:p>
            </p:txBody>
          </p:sp>
          <p:sp>
            <p:nvSpPr>
              <p:cNvPr id="146" name="Freeform 310">
                <a:extLst>
                  <a:ext uri="{FF2B5EF4-FFF2-40B4-BE49-F238E27FC236}">
                    <a16:creationId xmlns:a16="http://schemas.microsoft.com/office/drawing/2014/main" id="{FF5253C4-7A99-4157-BA9F-904428E2F0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247920" y="5509525"/>
                <a:ext cx="563011" cy="164592"/>
              </a:xfrm>
              <a:custGeom>
                <a:avLst/>
                <a:gdLst>
                  <a:gd name="T0" fmla="*/ 260 w 400"/>
                  <a:gd name="T1" fmla="*/ 0 h 117"/>
                  <a:gd name="T2" fmla="*/ 0 w 400"/>
                  <a:gd name="T3" fmla="*/ 0 h 117"/>
                  <a:gd name="T4" fmla="*/ 0 w 400"/>
                  <a:gd name="T5" fmla="*/ 117 h 117"/>
                  <a:gd name="T6" fmla="*/ 260 w 400"/>
                  <a:gd name="T7" fmla="*/ 117 h 117"/>
                  <a:gd name="T8" fmla="*/ 260 w 400"/>
                  <a:gd name="T9" fmla="*/ 91 h 117"/>
                  <a:gd name="T10" fmla="*/ 400 w 400"/>
                  <a:gd name="T11" fmla="*/ 91 h 117"/>
                  <a:gd name="T12" fmla="*/ 400 w 400"/>
                  <a:gd name="T13" fmla="*/ 27 h 117"/>
                  <a:gd name="T14" fmla="*/ 260 w 400"/>
                  <a:gd name="T15" fmla="*/ 27 h 117"/>
                  <a:gd name="T16" fmla="*/ 260 w 400"/>
                  <a:gd name="T17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0" h="117">
                    <a:moveTo>
                      <a:pt x="260" y="0"/>
                    </a:moveTo>
                    <a:lnTo>
                      <a:pt x="0" y="0"/>
                    </a:lnTo>
                    <a:lnTo>
                      <a:pt x="0" y="117"/>
                    </a:lnTo>
                    <a:lnTo>
                      <a:pt x="260" y="117"/>
                    </a:lnTo>
                    <a:lnTo>
                      <a:pt x="260" y="91"/>
                    </a:lnTo>
                    <a:lnTo>
                      <a:pt x="400" y="91"/>
                    </a:lnTo>
                    <a:lnTo>
                      <a:pt x="400" y="27"/>
                    </a:lnTo>
                    <a:lnTo>
                      <a:pt x="260" y="27"/>
                    </a:lnTo>
                    <a:lnTo>
                      <a:pt x="26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pPr defTabSz="228554">
                  <a:defRPr/>
                </a:pPr>
                <a:endParaRPr lang="en-US" sz="900">
                  <a:solidFill>
                    <a:srgbClr val="172144"/>
                  </a:solidFill>
                  <a:latin typeface="Calibri"/>
                </a:endParaRPr>
              </a:p>
            </p:txBody>
          </p:sp>
          <p:sp>
            <p:nvSpPr>
              <p:cNvPr id="147" name="Freeform 311">
                <a:extLst>
                  <a:ext uri="{FF2B5EF4-FFF2-40B4-BE49-F238E27FC236}">
                    <a16:creationId xmlns:a16="http://schemas.microsoft.com/office/drawing/2014/main" id="{C8C91EA8-81AD-427C-8913-6ACB9E2573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247920" y="5927335"/>
                <a:ext cx="563011" cy="163185"/>
              </a:xfrm>
              <a:custGeom>
                <a:avLst/>
                <a:gdLst>
                  <a:gd name="T0" fmla="*/ 260 w 400"/>
                  <a:gd name="T1" fmla="*/ 0 h 116"/>
                  <a:gd name="T2" fmla="*/ 0 w 400"/>
                  <a:gd name="T3" fmla="*/ 0 h 116"/>
                  <a:gd name="T4" fmla="*/ 0 w 400"/>
                  <a:gd name="T5" fmla="*/ 116 h 116"/>
                  <a:gd name="T6" fmla="*/ 260 w 400"/>
                  <a:gd name="T7" fmla="*/ 116 h 116"/>
                  <a:gd name="T8" fmla="*/ 260 w 400"/>
                  <a:gd name="T9" fmla="*/ 90 h 116"/>
                  <a:gd name="T10" fmla="*/ 400 w 400"/>
                  <a:gd name="T11" fmla="*/ 90 h 116"/>
                  <a:gd name="T12" fmla="*/ 400 w 400"/>
                  <a:gd name="T13" fmla="*/ 26 h 116"/>
                  <a:gd name="T14" fmla="*/ 260 w 400"/>
                  <a:gd name="T15" fmla="*/ 26 h 116"/>
                  <a:gd name="T16" fmla="*/ 260 w 400"/>
                  <a:gd name="T17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0" h="116">
                    <a:moveTo>
                      <a:pt x="260" y="0"/>
                    </a:moveTo>
                    <a:lnTo>
                      <a:pt x="0" y="0"/>
                    </a:lnTo>
                    <a:lnTo>
                      <a:pt x="0" y="116"/>
                    </a:lnTo>
                    <a:lnTo>
                      <a:pt x="260" y="116"/>
                    </a:lnTo>
                    <a:lnTo>
                      <a:pt x="260" y="90"/>
                    </a:lnTo>
                    <a:lnTo>
                      <a:pt x="400" y="90"/>
                    </a:lnTo>
                    <a:lnTo>
                      <a:pt x="400" y="26"/>
                    </a:lnTo>
                    <a:lnTo>
                      <a:pt x="260" y="26"/>
                    </a:lnTo>
                    <a:lnTo>
                      <a:pt x="26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pPr defTabSz="228554">
                  <a:defRPr/>
                </a:pPr>
                <a:endParaRPr lang="en-US" sz="900">
                  <a:solidFill>
                    <a:srgbClr val="172144"/>
                  </a:solidFill>
                  <a:latin typeface="Calibri"/>
                </a:endParaRPr>
              </a:p>
            </p:txBody>
          </p:sp>
          <p:sp>
            <p:nvSpPr>
              <p:cNvPr id="148" name="Freeform 312">
                <a:extLst>
                  <a:ext uri="{FF2B5EF4-FFF2-40B4-BE49-F238E27FC236}">
                    <a16:creationId xmlns:a16="http://schemas.microsoft.com/office/drawing/2014/main" id="{7B3351E2-8DDD-42CB-B160-6CA87D277D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247920" y="6343739"/>
                <a:ext cx="563011" cy="164592"/>
              </a:xfrm>
              <a:custGeom>
                <a:avLst/>
                <a:gdLst>
                  <a:gd name="T0" fmla="*/ 260 w 400"/>
                  <a:gd name="T1" fmla="*/ 0 h 117"/>
                  <a:gd name="T2" fmla="*/ 0 w 400"/>
                  <a:gd name="T3" fmla="*/ 0 h 117"/>
                  <a:gd name="T4" fmla="*/ 0 w 400"/>
                  <a:gd name="T5" fmla="*/ 117 h 117"/>
                  <a:gd name="T6" fmla="*/ 260 w 400"/>
                  <a:gd name="T7" fmla="*/ 117 h 117"/>
                  <a:gd name="T8" fmla="*/ 260 w 400"/>
                  <a:gd name="T9" fmla="*/ 91 h 117"/>
                  <a:gd name="T10" fmla="*/ 400 w 400"/>
                  <a:gd name="T11" fmla="*/ 91 h 117"/>
                  <a:gd name="T12" fmla="*/ 400 w 400"/>
                  <a:gd name="T13" fmla="*/ 26 h 117"/>
                  <a:gd name="T14" fmla="*/ 260 w 400"/>
                  <a:gd name="T15" fmla="*/ 26 h 117"/>
                  <a:gd name="T16" fmla="*/ 260 w 400"/>
                  <a:gd name="T17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0" h="117">
                    <a:moveTo>
                      <a:pt x="260" y="0"/>
                    </a:moveTo>
                    <a:lnTo>
                      <a:pt x="0" y="0"/>
                    </a:lnTo>
                    <a:lnTo>
                      <a:pt x="0" y="117"/>
                    </a:lnTo>
                    <a:lnTo>
                      <a:pt x="260" y="117"/>
                    </a:lnTo>
                    <a:lnTo>
                      <a:pt x="260" y="91"/>
                    </a:lnTo>
                    <a:lnTo>
                      <a:pt x="400" y="91"/>
                    </a:lnTo>
                    <a:lnTo>
                      <a:pt x="400" y="26"/>
                    </a:lnTo>
                    <a:lnTo>
                      <a:pt x="260" y="26"/>
                    </a:lnTo>
                    <a:lnTo>
                      <a:pt x="26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pPr defTabSz="228554">
                  <a:defRPr/>
                </a:pPr>
                <a:endParaRPr lang="en-US" sz="900">
                  <a:solidFill>
                    <a:srgbClr val="172144"/>
                  </a:solidFill>
                  <a:latin typeface="Calibri"/>
                </a:endParaRPr>
              </a:p>
            </p:txBody>
          </p:sp>
          <p:sp>
            <p:nvSpPr>
              <p:cNvPr id="149" name="Freeform 313">
                <a:extLst>
                  <a:ext uri="{FF2B5EF4-FFF2-40B4-BE49-F238E27FC236}">
                    <a16:creationId xmlns:a16="http://schemas.microsoft.com/office/drawing/2014/main" id="{C2AD892F-2410-4751-B800-B298F3342F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247920" y="6761549"/>
                <a:ext cx="563011" cy="163185"/>
              </a:xfrm>
              <a:custGeom>
                <a:avLst/>
                <a:gdLst>
                  <a:gd name="T0" fmla="*/ 260 w 400"/>
                  <a:gd name="T1" fmla="*/ 0 h 116"/>
                  <a:gd name="T2" fmla="*/ 0 w 400"/>
                  <a:gd name="T3" fmla="*/ 0 h 116"/>
                  <a:gd name="T4" fmla="*/ 0 w 400"/>
                  <a:gd name="T5" fmla="*/ 116 h 116"/>
                  <a:gd name="T6" fmla="*/ 260 w 400"/>
                  <a:gd name="T7" fmla="*/ 116 h 116"/>
                  <a:gd name="T8" fmla="*/ 260 w 400"/>
                  <a:gd name="T9" fmla="*/ 90 h 116"/>
                  <a:gd name="T10" fmla="*/ 400 w 400"/>
                  <a:gd name="T11" fmla="*/ 90 h 116"/>
                  <a:gd name="T12" fmla="*/ 400 w 400"/>
                  <a:gd name="T13" fmla="*/ 26 h 116"/>
                  <a:gd name="T14" fmla="*/ 260 w 400"/>
                  <a:gd name="T15" fmla="*/ 26 h 116"/>
                  <a:gd name="T16" fmla="*/ 260 w 400"/>
                  <a:gd name="T17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0" h="116">
                    <a:moveTo>
                      <a:pt x="260" y="0"/>
                    </a:moveTo>
                    <a:lnTo>
                      <a:pt x="0" y="0"/>
                    </a:lnTo>
                    <a:lnTo>
                      <a:pt x="0" y="116"/>
                    </a:lnTo>
                    <a:lnTo>
                      <a:pt x="260" y="116"/>
                    </a:lnTo>
                    <a:lnTo>
                      <a:pt x="260" y="90"/>
                    </a:lnTo>
                    <a:lnTo>
                      <a:pt x="400" y="90"/>
                    </a:lnTo>
                    <a:lnTo>
                      <a:pt x="400" y="26"/>
                    </a:lnTo>
                    <a:lnTo>
                      <a:pt x="260" y="26"/>
                    </a:lnTo>
                    <a:lnTo>
                      <a:pt x="26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pPr defTabSz="228554">
                  <a:defRPr/>
                </a:pPr>
                <a:endParaRPr lang="en-US" sz="900">
                  <a:solidFill>
                    <a:srgbClr val="172144"/>
                  </a:solidFill>
                  <a:latin typeface="Calibri"/>
                </a:endParaRPr>
              </a:p>
            </p:txBody>
          </p:sp>
          <p:sp>
            <p:nvSpPr>
              <p:cNvPr id="150" name="Freeform 314">
                <a:extLst>
                  <a:ext uri="{FF2B5EF4-FFF2-40B4-BE49-F238E27FC236}">
                    <a16:creationId xmlns:a16="http://schemas.microsoft.com/office/drawing/2014/main" id="{A51688DF-D5D4-4E0C-AB28-5EBBAFD3E1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247920" y="7177953"/>
                <a:ext cx="563011" cy="164592"/>
              </a:xfrm>
              <a:custGeom>
                <a:avLst/>
                <a:gdLst>
                  <a:gd name="T0" fmla="*/ 260 w 400"/>
                  <a:gd name="T1" fmla="*/ 0 h 117"/>
                  <a:gd name="T2" fmla="*/ 0 w 400"/>
                  <a:gd name="T3" fmla="*/ 0 h 117"/>
                  <a:gd name="T4" fmla="*/ 0 w 400"/>
                  <a:gd name="T5" fmla="*/ 117 h 117"/>
                  <a:gd name="T6" fmla="*/ 260 w 400"/>
                  <a:gd name="T7" fmla="*/ 117 h 117"/>
                  <a:gd name="T8" fmla="*/ 260 w 400"/>
                  <a:gd name="T9" fmla="*/ 91 h 117"/>
                  <a:gd name="T10" fmla="*/ 400 w 400"/>
                  <a:gd name="T11" fmla="*/ 91 h 117"/>
                  <a:gd name="T12" fmla="*/ 400 w 400"/>
                  <a:gd name="T13" fmla="*/ 26 h 117"/>
                  <a:gd name="T14" fmla="*/ 260 w 400"/>
                  <a:gd name="T15" fmla="*/ 26 h 117"/>
                  <a:gd name="T16" fmla="*/ 260 w 400"/>
                  <a:gd name="T17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0" h="117">
                    <a:moveTo>
                      <a:pt x="260" y="0"/>
                    </a:moveTo>
                    <a:lnTo>
                      <a:pt x="0" y="0"/>
                    </a:lnTo>
                    <a:lnTo>
                      <a:pt x="0" y="117"/>
                    </a:lnTo>
                    <a:lnTo>
                      <a:pt x="260" y="117"/>
                    </a:lnTo>
                    <a:lnTo>
                      <a:pt x="260" y="91"/>
                    </a:lnTo>
                    <a:lnTo>
                      <a:pt x="400" y="91"/>
                    </a:lnTo>
                    <a:lnTo>
                      <a:pt x="400" y="26"/>
                    </a:lnTo>
                    <a:lnTo>
                      <a:pt x="260" y="26"/>
                    </a:lnTo>
                    <a:lnTo>
                      <a:pt x="26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pPr defTabSz="228554">
                  <a:defRPr/>
                </a:pPr>
                <a:endParaRPr lang="en-US" sz="900">
                  <a:solidFill>
                    <a:srgbClr val="172144"/>
                  </a:solidFill>
                  <a:latin typeface="Calibri"/>
                </a:endParaRPr>
              </a:p>
            </p:txBody>
          </p:sp>
          <p:sp>
            <p:nvSpPr>
              <p:cNvPr id="151" name="Freeform 315">
                <a:extLst>
                  <a:ext uri="{FF2B5EF4-FFF2-40B4-BE49-F238E27FC236}">
                    <a16:creationId xmlns:a16="http://schemas.microsoft.com/office/drawing/2014/main" id="{113EDBE6-53AC-4866-8FC1-810140CEE0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247920" y="7595764"/>
                <a:ext cx="563011" cy="163185"/>
              </a:xfrm>
              <a:custGeom>
                <a:avLst/>
                <a:gdLst>
                  <a:gd name="T0" fmla="*/ 260 w 400"/>
                  <a:gd name="T1" fmla="*/ 0 h 116"/>
                  <a:gd name="T2" fmla="*/ 0 w 400"/>
                  <a:gd name="T3" fmla="*/ 0 h 116"/>
                  <a:gd name="T4" fmla="*/ 0 w 400"/>
                  <a:gd name="T5" fmla="*/ 116 h 116"/>
                  <a:gd name="T6" fmla="*/ 260 w 400"/>
                  <a:gd name="T7" fmla="*/ 116 h 116"/>
                  <a:gd name="T8" fmla="*/ 260 w 400"/>
                  <a:gd name="T9" fmla="*/ 90 h 116"/>
                  <a:gd name="T10" fmla="*/ 400 w 400"/>
                  <a:gd name="T11" fmla="*/ 90 h 116"/>
                  <a:gd name="T12" fmla="*/ 400 w 400"/>
                  <a:gd name="T13" fmla="*/ 26 h 116"/>
                  <a:gd name="T14" fmla="*/ 260 w 400"/>
                  <a:gd name="T15" fmla="*/ 26 h 116"/>
                  <a:gd name="T16" fmla="*/ 260 w 400"/>
                  <a:gd name="T17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0" h="116">
                    <a:moveTo>
                      <a:pt x="260" y="0"/>
                    </a:moveTo>
                    <a:lnTo>
                      <a:pt x="0" y="0"/>
                    </a:lnTo>
                    <a:lnTo>
                      <a:pt x="0" y="116"/>
                    </a:lnTo>
                    <a:lnTo>
                      <a:pt x="260" y="116"/>
                    </a:lnTo>
                    <a:lnTo>
                      <a:pt x="260" y="90"/>
                    </a:lnTo>
                    <a:lnTo>
                      <a:pt x="400" y="90"/>
                    </a:lnTo>
                    <a:lnTo>
                      <a:pt x="400" y="26"/>
                    </a:lnTo>
                    <a:lnTo>
                      <a:pt x="260" y="26"/>
                    </a:lnTo>
                    <a:lnTo>
                      <a:pt x="26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pPr defTabSz="228554">
                  <a:defRPr/>
                </a:pPr>
                <a:endParaRPr lang="en-US" sz="900">
                  <a:solidFill>
                    <a:srgbClr val="172144"/>
                  </a:solidFill>
                  <a:latin typeface="Calibri"/>
                </a:endParaRPr>
              </a:p>
            </p:txBody>
          </p:sp>
          <p:sp>
            <p:nvSpPr>
              <p:cNvPr id="152" name="Freeform 316">
                <a:extLst>
                  <a:ext uri="{FF2B5EF4-FFF2-40B4-BE49-F238E27FC236}">
                    <a16:creationId xmlns:a16="http://schemas.microsoft.com/office/drawing/2014/main" id="{EBC9640E-304A-4885-9F3A-A4CE0B71B1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247920" y="8012167"/>
                <a:ext cx="563011" cy="163185"/>
              </a:xfrm>
              <a:custGeom>
                <a:avLst/>
                <a:gdLst>
                  <a:gd name="T0" fmla="*/ 260 w 400"/>
                  <a:gd name="T1" fmla="*/ 0 h 116"/>
                  <a:gd name="T2" fmla="*/ 0 w 400"/>
                  <a:gd name="T3" fmla="*/ 0 h 116"/>
                  <a:gd name="T4" fmla="*/ 0 w 400"/>
                  <a:gd name="T5" fmla="*/ 116 h 116"/>
                  <a:gd name="T6" fmla="*/ 260 w 400"/>
                  <a:gd name="T7" fmla="*/ 116 h 116"/>
                  <a:gd name="T8" fmla="*/ 260 w 400"/>
                  <a:gd name="T9" fmla="*/ 90 h 116"/>
                  <a:gd name="T10" fmla="*/ 400 w 400"/>
                  <a:gd name="T11" fmla="*/ 90 h 116"/>
                  <a:gd name="T12" fmla="*/ 400 w 400"/>
                  <a:gd name="T13" fmla="*/ 26 h 116"/>
                  <a:gd name="T14" fmla="*/ 260 w 400"/>
                  <a:gd name="T15" fmla="*/ 26 h 116"/>
                  <a:gd name="T16" fmla="*/ 260 w 400"/>
                  <a:gd name="T17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0" h="116">
                    <a:moveTo>
                      <a:pt x="260" y="0"/>
                    </a:moveTo>
                    <a:lnTo>
                      <a:pt x="0" y="0"/>
                    </a:lnTo>
                    <a:lnTo>
                      <a:pt x="0" y="116"/>
                    </a:lnTo>
                    <a:lnTo>
                      <a:pt x="260" y="116"/>
                    </a:lnTo>
                    <a:lnTo>
                      <a:pt x="260" y="90"/>
                    </a:lnTo>
                    <a:lnTo>
                      <a:pt x="400" y="90"/>
                    </a:lnTo>
                    <a:lnTo>
                      <a:pt x="400" y="26"/>
                    </a:lnTo>
                    <a:lnTo>
                      <a:pt x="260" y="26"/>
                    </a:lnTo>
                    <a:lnTo>
                      <a:pt x="26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pPr defTabSz="228554">
                  <a:defRPr/>
                </a:pPr>
                <a:endParaRPr lang="en-US" sz="900">
                  <a:solidFill>
                    <a:srgbClr val="172144"/>
                  </a:solidFill>
                  <a:latin typeface="Calibri"/>
                </a:endParaRPr>
              </a:p>
            </p:txBody>
          </p:sp>
          <p:sp>
            <p:nvSpPr>
              <p:cNvPr id="153" name="Freeform 317">
                <a:extLst>
                  <a:ext uri="{FF2B5EF4-FFF2-40B4-BE49-F238E27FC236}">
                    <a16:creationId xmlns:a16="http://schemas.microsoft.com/office/drawing/2014/main" id="{F6E7CDAA-6BDA-4AE8-B35E-02E30E1AF7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247920" y="8429978"/>
                <a:ext cx="563011" cy="163185"/>
              </a:xfrm>
              <a:custGeom>
                <a:avLst/>
                <a:gdLst>
                  <a:gd name="T0" fmla="*/ 260 w 400"/>
                  <a:gd name="T1" fmla="*/ 0 h 116"/>
                  <a:gd name="T2" fmla="*/ 0 w 400"/>
                  <a:gd name="T3" fmla="*/ 0 h 116"/>
                  <a:gd name="T4" fmla="*/ 0 w 400"/>
                  <a:gd name="T5" fmla="*/ 116 h 116"/>
                  <a:gd name="T6" fmla="*/ 260 w 400"/>
                  <a:gd name="T7" fmla="*/ 116 h 116"/>
                  <a:gd name="T8" fmla="*/ 260 w 400"/>
                  <a:gd name="T9" fmla="*/ 90 h 116"/>
                  <a:gd name="T10" fmla="*/ 400 w 400"/>
                  <a:gd name="T11" fmla="*/ 90 h 116"/>
                  <a:gd name="T12" fmla="*/ 400 w 400"/>
                  <a:gd name="T13" fmla="*/ 26 h 116"/>
                  <a:gd name="T14" fmla="*/ 260 w 400"/>
                  <a:gd name="T15" fmla="*/ 26 h 116"/>
                  <a:gd name="T16" fmla="*/ 260 w 400"/>
                  <a:gd name="T17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0" h="116">
                    <a:moveTo>
                      <a:pt x="260" y="0"/>
                    </a:moveTo>
                    <a:lnTo>
                      <a:pt x="0" y="0"/>
                    </a:lnTo>
                    <a:lnTo>
                      <a:pt x="0" y="116"/>
                    </a:lnTo>
                    <a:lnTo>
                      <a:pt x="260" y="116"/>
                    </a:lnTo>
                    <a:lnTo>
                      <a:pt x="260" y="90"/>
                    </a:lnTo>
                    <a:lnTo>
                      <a:pt x="400" y="90"/>
                    </a:lnTo>
                    <a:lnTo>
                      <a:pt x="400" y="26"/>
                    </a:lnTo>
                    <a:lnTo>
                      <a:pt x="260" y="26"/>
                    </a:lnTo>
                    <a:lnTo>
                      <a:pt x="26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pPr defTabSz="228554">
                  <a:defRPr/>
                </a:pPr>
                <a:endParaRPr lang="en-US" sz="900">
                  <a:solidFill>
                    <a:srgbClr val="172144"/>
                  </a:solidFill>
                  <a:latin typeface="Calibri"/>
                </a:endParaRPr>
              </a:p>
            </p:txBody>
          </p:sp>
        </p:grpSp>
        <p:grpSp>
          <p:nvGrpSpPr>
            <p:cNvPr id="134" name="Group 133">
              <a:extLst>
                <a:ext uri="{FF2B5EF4-FFF2-40B4-BE49-F238E27FC236}">
                  <a16:creationId xmlns:a16="http://schemas.microsoft.com/office/drawing/2014/main" id="{28322472-625F-45FB-B934-8C0D871CCA35}"/>
                </a:ext>
              </a:extLst>
            </p:cNvPr>
            <p:cNvGrpSpPr/>
            <p:nvPr/>
          </p:nvGrpSpPr>
          <p:grpSpPr>
            <a:xfrm>
              <a:off x="12919340" y="5528326"/>
              <a:ext cx="422999" cy="2629633"/>
              <a:chOff x="9580563" y="5093121"/>
              <a:chExt cx="563011" cy="3500042"/>
            </a:xfrm>
            <a:grpFill/>
            <a:effectLst/>
          </p:grpSpPr>
          <p:sp>
            <p:nvSpPr>
              <p:cNvPr id="136" name="Freeform 318">
                <a:extLst>
                  <a:ext uri="{FF2B5EF4-FFF2-40B4-BE49-F238E27FC236}">
                    <a16:creationId xmlns:a16="http://schemas.microsoft.com/office/drawing/2014/main" id="{3CB0496E-2A93-4097-A2EB-F1A814C8FB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80563" y="8429978"/>
                <a:ext cx="563011" cy="163185"/>
              </a:xfrm>
              <a:custGeom>
                <a:avLst/>
                <a:gdLst>
                  <a:gd name="T0" fmla="*/ 140 w 400"/>
                  <a:gd name="T1" fmla="*/ 26 h 116"/>
                  <a:gd name="T2" fmla="*/ 0 w 400"/>
                  <a:gd name="T3" fmla="*/ 26 h 116"/>
                  <a:gd name="T4" fmla="*/ 0 w 400"/>
                  <a:gd name="T5" fmla="*/ 90 h 116"/>
                  <a:gd name="T6" fmla="*/ 140 w 400"/>
                  <a:gd name="T7" fmla="*/ 90 h 116"/>
                  <a:gd name="T8" fmla="*/ 140 w 400"/>
                  <a:gd name="T9" fmla="*/ 116 h 116"/>
                  <a:gd name="T10" fmla="*/ 400 w 400"/>
                  <a:gd name="T11" fmla="*/ 116 h 116"/>
                  <a:gd name="T12" fmla="*/ 400 w 400"/>
                  <a:gd name="T13" fmla="*/ 0 h 116"/>
                  <a:gd name="T14" fmla="*/ 140 w 400"/>
                  <a:gd name="T15" fmla="*/ 0 h 116"/>
                  <a:gd name="T16" fmla="*/ 140 w 400"/>
                  <a:gd name="T17" fmla="*/ 26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0" h="116">
                    <a:moveTo>
                      <a:pt x="140" y="26"/>
                    </a:moveTo>
                    <a:lnTo>
                      <a:pt x="0" y="26"/>
                    </a:lnTo>
                    <a:lnTo>
                      <a:pt x="0" y="90"/>
                    </a:lnTo>
                    <a:lnTo>
                      <a:pt x="140" y="90"/>
                    </a:lnTo>
                    <a:lnTo>
                      <a:pt x="140" y="116"/>
                    </a:lnTo>
                    <a:lnTo>
                      <a:pt x="400" y="116"/>
                    </a:lnTo>
                    <a:lnTo>
                      <a:pt x="400" y="0"/>
                    </a:lnTo>
                    <a:lnTo>
                      <a:pt x="140" y="0"/>
                    </a:lnTo>
                    <a:lnTo>
                      <a:pt x="140" y="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pPr defTabSz="228554">
                  <a:defRPr/>
                </a:pPr>
                <a:endParaRPr lang="en-US" sz="900">
                  <a:solidFill>
                    <a:srgbClr val="172144"/>
                  </a:solidFill>
                  <a:latin typeface="Calibri"/>
                </a:endParaRPr>
              </a:p>
            </p:txBody>
          </p:sp>
          <p:sp>
            <p:nvSpPr>
              <p:cNvPr id="137" name="Freeform 319">
                <a:extLst>
                  <a:ext uri="{FF2B5EF4-FFF2-40B4-BE49-F238E27FC236}">
                    <a16:creationId xmlns:a16="http://schemas.microsoft.com/office/drawing/2014/main" id="{8DDF867A-53FB-4D46-B47D-09F226B932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80563" y="8012167"/>
                <a:ext cx="563011" cy="163185"/>
              </a:xfrm>
              <a:custGeom>
                <a:avLst/>
                <a:gdLst>
                  <a:gd name="T0" fmla="*/ 140 w 400"/>
                  <a:gd name="T1" fmla="*/ 26 h 116"/>
                  <a:gd name="T2" fmla="*/ 0 w 400"/>
                  <a:gd name="T3" fmla="*/ 26 h 116"/>
                  <a:gd name="T4" fmla="*/ 0 w 400"/>
                  <a:gd name="T5" fmla="*/ 90 h 116"/>
                  <a:gd name="T6" fmla="*/ 140 w 400"/>
                  <a:gd name="T7" fmla="*/ 90 h 116"/>
                  <a:gd name="T8" fmla="*/ 140 w 400"/>
                  <a:gd name="T9" fmla="*/ 116 h 116"/>
                  <a:gd name="T10" fmla="*/ 400 w 400"/>
                  <a:gd name="T11" fmla="*/ 116 h 116"/>
                  <a:gd name="T12" fmla="*/ 400 w 400"/>
                  <a:gd name="T13" fmla="*/ 0 h 116"/>
                  <a:gd name="T14" fmla="*/ 140 w 400"/>
                  <a:gd name="T15" fmla="*/ 0 h 116"/>
                  <a:gd name="T16" fmla="*/ 140 w 400"/>
                  <a:gd name="T17" fmla="*/ 26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0" h="116">
                    <a:moveTo>
                      <a:pt x="140" y="26"/>
                    </a:moveTo>
                    <a:lnTo>
                      <a:pt x="0" y="26"/>
                    </a:lnTo>
                    <a:lnTo>
                      <a:pt x="0" y="90"/>
                    </a:lnTo>
                    <a:lnTo>
                      <a:pt x="140" y="90"/>
                    </a:lnTo>
                    <a:lnTo>
                      <a:pt x="140" y="116"/>
                    </a:lnTo>
                    <a:lnTo>
                      <a:pt x="400" y="116"/>
                    </a:lnTo>
                    <a:lnTo>
                      <a:pt x="400" y="0"/>
                    </a:lnTo>
                    <a:lnTo>
                      <a:pt x="140" y="0"/>
                    </a:lnTo>
                    <a:lnTo>
                      <a:pt x="140" y="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pPr defTabSz="228554">
                  <a:defRPr/>
                </a:pPr>
                <a:endParaRPr lang="en-US" sz="900">
                  <a:solidFill>
                    <a:srgbClr val="172144"/>
                  </a:solidFill>
                  <a:latin typeface="Calibri"/>
                </a:endParaRPr>
              </a:p>
            </p:txBody>
          </p:sp>
          <p:sp>
            <p:nvSpPr>
              <p:cNvPr id="138" name="Freeform 320">
                <a:extLst>
                  <a:ext uri="{FF2B5EF4-FFF2-40B4-BE49-F238E27FC236}">
                    <a16:creationId xmlns:a16="http://schemas.microsoft.com/office/drawing/2014/main" id="{F262779C-F013-4FAB-ACA9-3FE92D190F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80563" y="7595764"/>
                <a:ext cx="563011" cy="163185"/>
              </a:xfrm>
              <a:custGeom>
                <a:avLst/>
                <a:gdLst>
                  <a:gd name="T0" fmla="*/ 140 w 400"/>
                  <a:gd name="T1" fmla="*/ 26 h 116"/>
                  <a:gd name="T2" fmla="*/ 0 w 400"/>
                  <a:gd name="T3" fmla="*/ 26 h 116"/>
                  <a:gd name="T4" fmla="*/ 0 w 400"/>
                  <a:gd name="T5" fmla="*/ 90 h 116"/>
                  <a:gd name="T6" fmla="*/ 140 w 400"/>
                  <a:gd name="T7" fmla="*/ 90 h 116"/>
                  <a:gd name="T8" fmla="*/ 140 w 400"/>
                  <a:gd name="T9" fmla="*/ 116 h 116"/>
                  <a:gd name="T10" fmla="*/ 400 w 400"/>
                  <a:gd name="T11" fmla="*/ 116 h 116"/>
                  <a:gd name="T12" fmla="*/ 400 w 400"/>
                  <a:gd name="T13" fmla="*/ 0 h 116"/>
                  <a:gd name="T14" fmla="*/ 140 w 400"/>
                  <a:gd name="T15" fmla="*/ 0 h 116"/>
                  <a:gd name="T16" fmla="*/ 140 w 400"/>
                  <a:gd name="T17" fmla="*/ 26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0" h="116">
                    <a:moveTo>
                      <a:pt x="140" y="26"/>
                    </a:moveTo>
                    <a:lnTo>
                      <a:pt x="0" y="26"/>
                    </a:lnTo>
                    <a:lnTo>
                      <a:pt x="0" y="90"/>
                    </a:lnTo>
                    <a:lnTo>
                      <a:pt x="140" y="90"/>
                    </a:lnTo>
                    <a:lnTo>
                      <a:pt x="140" y="116"/>
                    </a:lnTo>
                    <a:lnTo>
                      <a:pt x="400" y="116"/>
                    </a:lnTo>
                    <a:lnTo>
                      <a:pt x="400" y="0"/>
                    </a:lnTo>
                    <a:lnTo>
                      <a:pt x="140" y="0"/>
                    </a:lnTo>
                    <a:lnTo>
                      <a:pt x="140" y="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pPr defTabSz="228554">
                  <a:defRPr/>
                </a:pPr>
                <a:endParaRPr lang="en-US" sz="900">
                  <a:solidFill>
                    <a:srgbClr val="172144"/>
                  </a:solidFill>
                  <a:latin typeface="Calibri"/>
                </a:endParaRPr>
              </a:p>
            </p:txBody>
          </p:sp>
          <p:sp>
            <p:nvSpPr>
              <p:cNvPr id="139" name="Freeform 321">
                <a:extLst>
                  <a:ext uri="{FF2B5EF4-FFF2-40B4-BE49-F238E27FC236}">
                    <a16:creationId xmlns:a16="http://schemas.microsoft.com/office/drawing/2014/main" id="{AA4A80DB-67CA-4C64-BBB7-2BA33706F5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80563" y="7177953"/>
                <a:ext cx="563011" cy="164592"/>
              </a:xfrm>
              <a:custGeom>
                <a:avLst/>
                <a:gdLst>
                  <a:gd name="T0" fmla="*/ 140 w 400"/>
                  <a:gd name="T1" fmla="*/ 26 h 117"/>
                  <a:gd name="T2" fmla="*/ 0 w 400"/>
                  <a:gd name="T3" fmla="*/ 26 h 117"/>
                  <a:gd name="T4" fmla="*/ 0 w 400"/>
                  <a:gd name="T5" fmla="*/ 91 h 117"/>
                  <a:gd name="T6" fmla="*/ 140 w 400"/>
                  <a:gd name="T7" fmla="*/ 91 h 117"/>
                  <a:gd name="T8" fmla="*/ 140 w 400"/>
                  <a:gd name="T9" fmla="*/ 117 h 117"/>
                  <a:gd name="T10" fmla="*/ 400 w 400"/>
                  <a:gd name="T11" fmla="*/ 117 h 117"/>
                  <a:gd name="T12" fmla="*/ 400 w 400"/>
                  <a:gd name="T13" fmla="*/ 0 h 117"/>
                  <a:gd name="T14" fmla="*/ 140 w 400"/>
                  <a:gd name="T15" fmla="*/ 0 h 117"/>
                  <a:gd name="T16" fmla="*/ 140 w 400"/>
                  <a:gd name="T17" fmla="*/ 26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0" h="117">
                    <a:moveTo>
                      <a:pt x="140" y="26"/>
                    </a:moveTo>
                    <a:lnTo>
                      <a:pt x="0" y="26"/>
                    </a:lnTo>
                    <a:lnTo>
                      <a:pt x="0" y="91"/>
                    </a:lnTo>
                    <a:lnTo>
                      <a:pt x="140" y="91"/>
                    </a:lnTo>
                    <a:lnTo>
                      <a:pt x="140" y="117"/>
                    </a:lnTo>
                    <a:lnTo>
                      <a:pt x="400" y="117"/>
                    </a:lnTo>
                    <a:lnTo>
                      <a:pt x="400" y="0"/>
                    </a:lnTo>
                    <a:lnTo>
                      <a:pt x="140" y="0"/>
                    </a:lnTo>
                    <a:lnTo>
                      <a:pt x="140" y="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pPr defTabSz="228554">
                  <a:defRPr/>
                </a:pPr>
                <a:endParaRPr lang="en-US" sz="900">
                  <a:solidFill>
                    <a:srgbClr val="172144"/>
                  </a:solidFill>
                  <a:latin typeface="Calibri"/>
                </a:endParaRPr>
              </a:p>
            </p:txBody>
          </p:sp>
          <p:sp>
            <p:nvSpPr>
              <p:cNvPr id="140" name="Freeform 322">
                <a:extLst>
                  <a:ext uri="{FF2B5EF4-FFF2-40B4-BE49-F238E27FC236}">
                    <a16:creationId xmlns:a16="http://schemas.microsoft.com/office/drawing/2014/main" id="{12A77D50-4BF3-4AFB-84FF-E5C0A0DC63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80563" y="6761549"/>
                <a:ext cx="563011" cy="163185"/>
              </a:xfrm>
              <a:custGeom>
                <a:avLst/>
                <a:gdLst>
                  <a:gd name="T0" fmla="*/ 140 w 400"/>
                  <a:gd name="T1" fmla="*/ 26 h 116"/>
                  <a:gd name="T2" fmla="*/ 0 w 400"/>
                  <a:gd name="T3" fmla="*/ 26 h 116"/>
                  <a:gd name="T4" fmla="*/ 0 w 400"/>
                  <a:gd name="T5" fmla="*/ 90 h 116"/>
                  <a:gd name="T6" fmla="*/ 140 w 400"/>
                  <a:gd name="T7" fmla="*/ 90 h 116"/>
                  <a:gd name="T8" fmla="*/ 140 w 400"/>
                  <a:gd name="T9" fmla="*/ 116 h 116"/>
                  <a:gd name="T10" fmla="*/ 400 w 400"/>
                  <a:gd name="T11" fmla="*/ 116 h 116"/>
                  <a:gd name="T12" fmla="*/ 400 w 400"/>
                  <a:gd name="T13" fmla="*/ 0 h 116"/>
                  <a:gd name="T14" fmla="*/ 140 w 400"/>
                  <a:gd name="T15" fmla="*/ 0 h 116"/>
                  <a:gd name="T16" fmla="*/ 140 w 400"/>
                  <a:gd name="T17" fmla="*/ 26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0" h="116">
                    <a:moveTo>
                      <a:pt x="140" y="26"/>
                    </a:moveTo>
                    <a:lnTo>
                      <a:pt x="0" y="26"/>
                    </a:lnTo>
                    <a:lnTo>
                      <a:pt x="0" y="90"/>
                    </a:lnTo>
                    <a:lnTo>
                      <a:pt x="140" y="90"/>
                    </a:lnTo>
                    <a:lnTo>
                      <a:pt x="140" y="116"/>
                    </a:lnTo>
                    <a:lnTo>
                      <a:pt x="400" y="116"/>
                    </a:lnTo>
                    <a:lnTo>
                      <a:pt x="400" y="0"/>
                    </a:lnTo>
                    <a:lnTo>
                      <a:pt x="140" y="0"/>
                    </a:lnTo>
                    <a:lnTo>
                      <a:pt x="140" y="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pPr defTabSz="228554">
                  <a:defRPr/>
                </a:pPr>
                <a:endParaRPr lang="en-US" sz="900">
                  <a:solidFill>
                    <a:srgbClr val="172144"/>
                  </a:solidFill>
                  <a:latin typeface="Calibri"/>
                </a:endParaRPr>
              </a:p>
            </p:txBody>
          </p:sp>
          <p:sp>
            <p:nvSpPr>
              <p:cNvPr id="141" name="Freeform 323">
                <a:extLst>
                  <a:ext uri="{FF2B5EF4-FFF2-40B4-BE49-F238E27FC236}">
                    <a16:creationId xmlns:a16="http://schemas.microsoft.com/office/drawing/2014/main" id="{8AA166A9-1379-4B26-B9F2-551086E055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80563" y="6343739"/>
                <a:ext cx="563011" cy="164592"/>
              </a:xfrm>
              <a:custGeom>
                <a:avLst/>
                <a:gdLst>
                  <a:gd name="T0" fmla="*/ 140 w 400"/>
                  <a:gd name="T1" fmla="*/ 26 h 117"/>
                  <a:gd name="T2" fmla="*/ 0 w 400"/>
                  <a:gd name="T3" fmla="*/ 26 h 117"/>
                  <a:gd name="T4" fmla="*/ 0 w 400"/>
                  <a:gd name="T5" fmla="*/ 91 h 117"/>
                  <a:gd name="T6" fmla="*/ 140 w 400"/>
                  <a:gd name="T7" fmla="*/ 91 h 117"/>
                  <a:gd name="T8" fmla="*/ 140 w 400"/>
                  <a:gd name="T9" fmla="*/ 117 h 117"/>
                  <a:gd name="T10" fmla="*/ 400 w 400"/>
                  <a:gd name="T11" fmla="*/ 117 h 117"/>
                  <a:gd name="T12" fmla="*/ 400 w 400"/>
                  <a:gd name="T13" fmla="*/ 0 h 117"/>
                  <a:gd name="T14" fmla="*/ 140 w 400"/>
                  <a:gd name="T15" fmla="*/ 0 h 117"/>
                  <a:gd name="T16" fmla="*/ 140 w 400"/>
                  <a:gd name="T17" fmla="*/ 26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0" h="117">
                    <a:moveTo>
                      <a:pt x="140" y="26"/>
                    </a:moveTo>
                    <a:lnTo>
                      <a:pt x="0" y="26"/>
                    </a:lnTo>
                    <a:lnTo>
                      <a:pt x="0" y="91"/>
                    </a:lnTo>
                    <a:lnTo>
                      <a:pt x="140" y="91"/>
                    </a:lnTo>
                    <a:lnTo>
                      <a:pt x="140" y="117"/>
                    </a:lnTo>
                    <a:lnTo>
                      <a:pt x="400" y="117"/>
                    </a:lnTo>
                    <a:lnTo>
                      <a:pt x="400" y="0"/>
                    </a:lnTo>
                    <a:lnTo>
                      <a:pt x="140" y="0"/>
                    </a:lnTo>
                    <a:lnTo>
                      <a:pt x="140" y="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pPr defTabSz="228554">
                  <a:defRPr/>
                </a:pPr>
                <a:endParaRPr lang="en-US" sz="900">
                  <a:solidFill>
                    <a:srgbClr val="172144"/>
                  </a:solidFill>
                  <a:latin typeface="Calibri"/>
                </a:endParaRPr>
              </a:p>
            </p:txBody>
          </p:sp>
          <p:sp>
            <p:nvSpPr>
              <p:cNvPr id="142" name="Freeform 324">
                <a:extLst>
                  <a:ext uri="{FF2B5EF4-FFF2-40B4-BE49-F238E27FC236}">
                    <a16:creationId xmlns:a16="http://schemas.microsoft.com/office/drawing/2014/main" id="{EB2E760E-C949-49E9-BC4C-EEACBE20FE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80563" y="5927335"/>
                <a:ext cx="563011" cy="163185"/>
              </a:xfrm>
              <a:custGeom>
                <a:avLst/>
                <a:gdLst>
                  <a:gd name="T0" fmla="*/ 140 w 400"/>
                  <a:gd name="T1" fmla="*/ 26 h 116"/>
                  <a:gd name="T2" fmla="*/ 0 w 400"/>
                  <a:gd name="T3" fmla="*/ 26 h 116"/>
                  <a:gd name="T4" fmla="*/ 0 w 400"/>
                  <a:gd name="T5" fmla="*/ 90 h 116"/>
                  <a:gd name="T6" fmla="*/ 140 w 400"/>
                  <a:gd name="T7" fmla="*/ 90 h 116"/>
                  <a:gd name="T8" fmla="*/ 140 w 400"/>
                  <a:gd name="T9" fmla="*/ 116 h 116"/>
                  <a:gd name="T10" fmla="*/ 400 w 400"/>
                  <a:gd name="T11" fmla="*/ 116 h 116"/>
                  <a:gd name="T12" fmla="*/ 400 w 400"/>
                  <a:gd name="T13" fmla="*/ 0 h 116"/>
                  <a:gd name="T14" fmla="*/ 140 w 400"/>
                  <a:gd name="T15" fmla="*/ 0 h 116"/>
                  <a:gd name="T16" fmla="*/ 140 w 400"/>
                  <a:gd name="T17" fmla="*/ 26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0" h="116">
                    <a:moveTo>
                      <a:pt x="140" y="26"/>
                    </a:moveTo>
                    <a:lnTo>
                      <a:pt x="0" y="26"/>
                    </a:lnTo>
                    <a:lnTo>
                      <a:pt x="0" y="90"/>
                    </a:lnTo>
                    <a:lnTo>
                      <a:pt x="140" y="90"/>
                    </a:lnTo>
                    <a:lnTo>
                      <a:pt x="140" y="116"/>
                    </a:lnTo>
                    <a:lnTo>
                      <a:pt x="400" y="116"/>
                    </a:lnTo>
                    <a:lnTo>
                      <a:pt x="400" y="0"/>
                    </a:lnTo>
                    <a:lnTo>
                      <a:pt x="140" y="0"/>
                    </a:lnTo>
                    <a:lnTo>
                      <a:pt x="140" y="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pPr defTabSz="228554">
                  <a:defRPr/>
                </a:pPr>
                <a:endParaRPr lang="en-US" sz="900">
                  <a:solidFill>
                    <a:srgbClr val="172144"/>
                  </a:solidFill>
                  <a:latin typeface="Calibri"/>
                </a:endParaRPr>
              </a:p>
            </p:txBody>
          </p:sp>
          <p:sp>
            <p:nvSpPr>
              <p:cNvPr id="143" name="Freeform 325">
                <a:extLst>
                  <a:ext uri="{FF2B5EF4-FFF2-40B4-BE49-F238E27FC236}">
                    <a16:creationId xmlns:a16="http://schemas.microsoft.com/office/drawing/2014/main" id="{D3486883-52FE-4396-9808-024A53132C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80563" y="5509525"/>
                <a:ext cx="563011" cy="164592"/>
              </a:xfrm>
              <a:custGeom>
                <a:avLst/>
                <a:gdLst>
                  <a:gd name="T0" fmla="*/ 140 w 400"/>
                  <a:gd name="T1" fmla="*/ 27 h 117"/>
                  <a:gd name="T2" fmla="*/ 0 w 400"/>
                  <a:gd name="T3" fmla="*/ 27 h 117"/>
                  <a:gd name="T4" fmla="*/ 0 w 400"/>
                  <a:gd name="T5" fmla="*/ 91 h 117"/>
                  <a:gd name="T6" fmla="*/ 140 w 400"/>
                  <a:gd name="T7" fmla="*/ 91 h 117"/>
                  <a:gd name="T8" fmla="*/ 140 w 400"/>
                  <a:gd name="T9" fmla="*/ 117 h 117"/>
                  <a:gd name="T10" fmla="*/ 400 w 400"/>
                  <a:gd name="T11" fmla="*/ 117 h 117"/>
                  <a:gd name="T12" fmla="*/ 400 w 400"/>
                  <a:gd name="T13" fmla="*/ 0 h 117"/>
                  <a:gd name="T14" fmla="*/ 140 w 400"/>
                  <a:gd name="T15" fmla="*/ 0 h 117"/>
                  <a:gd name="T16" fmla="*/ 140 w 400"/>
                  <a:gd name="T17" fmla="*/ 2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0" h="117">
                    <a:moveTo>
                      <a:pt x="140" y="27"/>
                    </a:moveTo>
                    <a:lnTo>
                      <a:pt x="0" y="27"/>
                    </a:lnTo>
                    <a:lnTo>
                      <a:pt x="0" y="91"/>
                    </a:lnTo>
                    <a:lnTo>
                      <a:pt x="140" y="91"/>
                    </a:lnTo>
                    <a:lnTo>
                      <a:pt x="140" y="117"/>
                    </a:lnTo>
                    <a:lnTo>
                      <a:pt x="400" y="117"/>
                    </a:lnTo>
                    <a:lnTo>
                      <a:pt x="400" y="0"/>
                    </a:lnTo>
                    <a:lnTo>
                      <a:pt x="140" y="0"/>
                    </a:lnTo>
                    <a:lnTo>
                      <a:pt x="140" y="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pPr defTabSz="228554">
                  <a:defRPr/>
                </a:pPr>
                <a:endParaRPr lang="en-US" sz="900">
                  <a:solidFill>
                    <a:srgbClr val="172144"/>
                  </a:solidFill>
                  <a:latin typeface="Calibri"/>
                </a:endParaRPr>
              </a:p>
            </p:txBody>
          </p:sp>
          <p:sp>
            <p:nvSpPr>
              <p:cNvPr id="144" name="Freeform 326">
                <a:extLst>
                  <a:ext uri="{FF2B5EF4-FFF2-40B4-BE49-F238E27FC236}">
                    <a16:creationId xmlns:a16="http://schemas.microsoft.com/office/drawing/2014/main" id="{B66DFCCE-8E3E-4408-96BD-7C13ADAD52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80563" y="5093121"/>
                <a:ext cx="563011" cy="163185"/>
              </a:xfrm>
              <a:custGeom>
                <a:avLst/>
                <a:gdLst>
                  <a:gd name="T0" fmla="*/ 140 w 400"/>
                  <a:gd name="T1" fmla="*/ 26 h 116"/>
                  <a:gd name="T2" fmla="*/ 0 w 400"/>
                  <a:gd name="T3" fmla="*/ 26 h 116"/>
                  <a:gd name="T4" fmla="*/ 0 w 400"/>
                  <a:gd name="T5" fmla="*/ 90 h 116"/>
                  <a:gd name="T6" fmla="*/ 140 w 400"/>
                  <a:gd name="T7" fmla="*/ 90 h 116"/>
                  <a:gd name="T8" fmla="*/ 140 w 400"/>
                  <a:gd name="T9" fmla="*/ 116 h 116"/>
                  <a:gd name="T10" fmla="*/ 400 w 400"/>
                  <a:gd name="T11" fmla="*/ 116 h 116"/>
                  <a:gd name="T12" fmla="*/ 400 w 400"/>
                  <a:gd name="T13" fmla="*/ 0 h 116"/>
                  <a:gd name="T14" fmla="*/ 140 w 400"/>
                  <a:gd name="T15" fmla="*/ 0 h 116"/>
                  <a:gd name="T16" fmla="*/ 140 w 400"/>
                  <a:gd name="T17" fmla="*/ 26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0" h="116">
                    <a:moveTo>
                      <a:pt x="140" y="26"/>
                    </a:moveTo>
                    <a:lnTo>
                      <a:pt x="0" y="26"/>
                    </a:lnTo>
                    <a:lnTo>
                      <a:pt x="0" y="90"/>
                    </a:lnTo>
                    <a:lnTo>
                      <a:pt x="140" y="90"/>
                    </a:lnTo>
                    <a:lnTo>
                      <a:pt x="140" y="116"/>
                    </a:lnTo>
                    <a:lnTo>
                      <a:pt x="400" y="116"/>
                    </a:lnTo>
                    <a:lnTo>
                      <a:pt x="400" y="0"/>
                    </a:lnTo>
                    <a:lnTo>
                      <a:pt x="140" y="0"/>
                    </a:lnTo>
                    <a:lnTo>
                      <a:pt x="140" y="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14" tIns="22857" rIns="45714" bIns="22857" numCol="1" anchor="t" anchorCtr="0" compatLnSpc="1">
                <a:prstTxWarp prst="textNoShape">
                  <a:avLst/>
                </a:prstTxWarp>
              </a:bodyPr>
              <a:lstStyle/>
              <a:p>
                <a:pPr defTabSz="228554">
                  <a:defRPr/>
                </a:pPr>
                <a:endParaRPr lang="en-US" sz="900">
                  <a:solidFill>
                    <a:srgbClr val="172144"/>
                  </a:solidFill>
                  <a:latin typeface="Calibri"/>
                </a:endParaRPr>
              </a:p>
            </p:txBody>
          </p:sp>
        </p:grpSp>
        <p:sp>
          <p:nvSpPr>
            <p:cNvPr id="135" name="Freeform 290">
              <a:extLst>
                <a:ext uri="{FF2B5EF4-FFF2-40B4-BE49-F238E27FC236}">
                  <a16:creationId xmlns:a16="http://schemas.microsoft.com/office/drawing/2014/main" id="{85241682-41D8-4E4C-B61B-BC9075A601E8}"/>
                </a:ext>
              </a:extLst>
            </p:cNvPr>
            <p:cNvSpPr>
              <a:spLocks/>
            </p:cNvSpPr>
            <p:nvPr/>
          </p:nvSpPr>
          <p:spPr bwMode="auto">
            <a:xfrm>
              <a:off x="13232359" y="5276777"/>
              <a:ext cx="3303615" cy="3153869"/>
            </a:xfrm>
            <a:custGeom>
              <a:avLst/>
              <a:gdLst>
                <a:gd name="T0" fmla="*/ 1480 w 1560"/>
                <a:gd name="T1" fmla="*/ 1490 h 1490"/>
                <a:gd name="T2" fmla="*/ 80 w 1560"/>
                <a:gd name="T3" fmla="*/ 1490 h 1490"/>
                <a:gd name="T4" fmla="*/ 0 w 1560"/>
                <a:gd name="T5" fmla="*/ 1410 h 1490"/>
                <a:gd name="T6" fmla="*/ 0 w 1560"/>
                <a:gd name="T7" fmla="*/ 80 h 1490"/>
                <a:gd name="T8" fmla="*/ 80 w 1560"/>
                <a:gd name="T9" fmla="*/ 0 h 1490"/>
                <a:gd name="T10" fmla="*/ 1480 w 1560"/>
                <a:gd name="T11" fmla="*/ 0 h 1490"/>
                <a:gd name="T12" fmla="*/ 1560 w 1560"/>
                <a:gd name="T13" fmla="*/ 80 h 1490"/>
                <a:gd name="T14" fmla="*/ 1560 w 1560"/>
                <a:gd name="T15" fmla="*/ 1410 h 1490"/>
                <a:gd name="T16" fmla="*/ 1480 w 1560"/>
                <a:gd name="T17" fmla="*/ 1490 h 1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60" h="1490">
                  <a:moveTo>
                    <a:pt x="1480" y="1490"/>
                  </a:moveTo>
                  <a:cubicBezTo>
                    <a:pt x="80" y="1490"/>
                    <a:pt x="80" y="1490"/>
                    <a:pt x="80" y="1490"/>
                  </a:cubicBezTo>
                  <a:cubicBezTo>
                    <a:pt x="36" y="1490"/>
                    <a:pt x="0" y="1454"/>
                    <a:pt x="0" y="141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36"/>
                    <a:pt x="36" y="0"/>
                    <a:pt x="80" y="0"/>
                  </a:cubicBezTo>
                  <a:cubicBezTo>
                    <a:pt x="1480" y="0"/>
                    <a:pt x="1480" y="0"/>
                    <a:pt x="1480" y="0"/>
                  </a:cubicBezTo>
                  <a:cubicBezTo>
                    <a:pt x="1524" y="0"/>
                    <a:pt x="1560" y="36"/>
                    <a:pt x="1560" y="80"/>
                  </a:cubicBezTo>
                  <a:cubicBezTo>
                    <a:pt x="1560" y="1410"/>
                    <a:pt x="1560" y="1410"/>
                    <a:pt x="1560" y="1410"/>
                  </a:cubicBezTo>
                  <a:cubicBezTo>
                    <a:pt x="1560" y="1454"/>
                    <a:pt x="1524" y="1490"/>
                    <a:pt x="1480" y="1490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079500" dist="457200" dir="8100000" algn="tr" rotWithShape="0">
                <a:schemeClr val="accent1">
                  <a:lumMod val="75000"/>
                  <a:alpha val="92000"/>
                </a:schemeClr>
              </a:outerShdw>
            </a:effec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</p:grpSp>
      <p:grpSp>
        <p:nvGrpSpPr>
          <p:cNvPr id="187" name="Group 186">
            <a:extLst>
              <a:ext uri="{FF2B5EF4-FFF2-40B4-BE49-F238E27FC236}">
                <a16:creationId xmlns:a16="http://schemas.microsoft.com/office/drawing/2014/main" id="{6A1FB045-48D0-430F-8117-09CFC59A7CF6}"/>
              </a:ext>
            </a:extLst>
          </p:cNvPr>
          <p:cNvGrpSpPr/>
          <p:nvPr/>
        </p:nvGrpSpPr>
        <p:grpSpPr>
          <a:xfrm>
            <a:off x="1430838" y="5344936"/>
            <a:ext cx="3883046" cy="922828"/>
            <a:chOff x="3062796" y="8945750"/>
            <a:chExt cx="7767104" cy="1845897"/>
          </a:xfrm>
        </p:grpSpPr>
        <p:sp>
          <p:nvSpPr>
            <p:cNvPr id="177" name="Freeform 5">
              <a:extLst>
                <a:ext uri="{FF2B5EF4-FFF2-40B4-BE49-F238E27FC236}">
                  <a16:creationId xmlns:a16="http://schemas.microsoft.com/office/drawing/2014/main" id="{B5AB16E5-AFED-4622-9200-6E23152E60C2}"/>
                </a:ext>
              </a:extLst>
            </p:cNvPr>
            <p:cNvSpPr>
              <a:spLocks/>
            </p:cNvSpPr>
            <p:nvPr/>
          </p:nvSpPr>
          <p:spPr bwMode="auto">
            <a:xfrm>
              <a:off x="3062796" y="8945750"/>
              <a:ext cx="7767104" cy="1845897"/>
            </a:xfrm>
            <a:custGeom>
              <a:avLst/>
              <a:gdLst>
                <a:gd name="T0" fmla="*/ 0 w 4334"/>
                <a:gd name="T1" fmla="*/ 0 h 1030"/>
                <a:gd name="T2" fmla="*/ 0 w 4334"/>
                <a:gd name="T3" fmla="*/ 632 h 1030"/>
                <a:gd name="T4" fmla="*/ 396 w 4334"/>
                <a:gd name="T5" fmla="*/ 1030 h 1030"/>
                <a:gd name="T6" fmla="*/ 3938 w 4334"/>
                <a:gd name="T7" fmla="*/ 1030 h 1030"/>
                <a:gd name="T8" fmla="*/ 4334 w 4334"/>
                <a:gd name="T9" fmla="*/ 632 h 1030"/>
                <a:gd name="T10" fmla="*/ 4334 w 4334"/>
                <a:gd name="T11" fmla="*/ 0 h 10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34" h="1030">
                  <a:moveTo>
                    <a:pt x="0" y="0"/>
                  </a:moveTo>
                  <a:lnTo>
                    <a:pt x="0" y="632"/>
                  </a:lnTo>
                  <a:lnTo>
                    <a:pt x="396" y="1030"/>
                  </a:lnTo>
                  <a:lnTo>
                    <a:pt x="3938" y="1030"/>
                  </a:lnTo>
                  <a:lnTo>
                    <a:pt x="4334" y="632"/>
                  </a:lnTo>
                  <a:lnTo>
                    <a:pt x="4334" y="0"/>
                  </a:lnTo>
                </a:path>
              </a:pathLst>
            </a:custGeom>
            <a:noFill/>
            <a:ln w="50800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178" name="Freeform 6">
              <a:extLst>
                <a:ext uri="{FF2B5EF4-FFF2-40B4-BE49-F238E27FC236}">
                  <a16:creationId xmlns:a16="http://schemas.microsoft.com/office/drawing/2014/main" id="{9BF67BFA-A418-4D98-9703-AE9708067DBA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8211" y="8945750"/>
              <a:ext cx="7136273" cy="1697151"/>
            </a:xfrm>
            <a:custGeom>
              <a:avLst/>
              <a:gdLst>
                <a:gd name="T0" fmla="*/ 0 w 3982"/>
                <a:gd name="T1" fmla="*/ 0 h 947"/>
                <a:gd name="T2" fmla="*/ 0 w 3982"/>
                <a:gd name="T3" fmla="*/ 579 h 947"/>
                <a:gd name="T4" fmla="*/ 364 w 3982"/>
                <a:gd name="T5" fmla="*/ 947 h 947"/>
                <a:gd name="T6" fmla="*/ 3617 w 3982"/>
                <a:gd name="T7" fmla="*/ 947 h 947"/>
                <a:gd name="T8" fmla="*/ 3982 w 3982"/>
                <a:gd name="T9" fmla="*/ 579 h 947"/>
                <a:gd name="T10" fmla="*/ 3982 w 3982"/>
                <a:gd name="T11" fmla="*/ 0 h 9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982" h="947">
                  <a:moveTo>
                    <a:pt x="0" y="0"/>
                  </a:moveTo>
                  <a:lnTo>
                    <a:pt x="0" y="579"/>
                  </a:lnTo>
                  <a:lnTo>
                    <a:pt x="364" y="947"/>
                  </a:lnTo>
                  <a:lnTo>
                    <a:pt x="3617" y="947"/>
                  </a:lnTo>
                  <a:lnTo>
                    <a:pt x="3982" y="579"/>
                  </a:lnTo>
                  <a:lnTo>
                    <a:pt x="3982" y="0"/>
                  </a:lnTo>
                </a:path>
              </a:pathLst>
            </a:custGeom>
            <a:noFill/>
            <a:ln w="47625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179" name="Freeform 7">
              <a:extLst>
                <a:ext uri="{FF2B5EF4-FFF2-40B4-BE49-F238E27FC236}">
                  <a16:creationId xmlns:a16="http://schemas.microsoft.com/office/drawing/2014/main" id="{B0B888FF-F5BE-415D-B0C9-925B41B17D6C}"/>
                </a:ext>
              </a:extLst>
            </p:cNvPr>
            <p:cNvSpPr>
              <a:spLocks/>
            </p:cNvSpPr>
            <p:nvPr/>
          </p:nvSpPr>
          <p:spPr bwMode="auto">
            <a:xfrm>
              <a:off x="3690043" y="8945750"/>
              <a:ext cx="6512611" cy="1546611"/>
            </a:xfrm>
            <a:custGeom>
              <a:avLst/>
              <a:gdLst>
                <a:gd name="T0" fmla="*/ 0 w 3634"/>
                <a:gd name="T1" fmla="*/ 0 h 863"/>
                <a:gd name="T2" fmla="*/ 0 w 3634"/>
                <a:gd name="T3" fmla="*/ 529 h 863"/>
                <a:gd name="T4" fmla="*/ 333 w 3634"/>
                <a:gd name="T5" fmla="*/ 863 h 863"/>
                <a:gd name="T6" fmla="*/ 3299 w 3634"/>
                <a:gd name="T7" fmla="*/ 863 h 863"/>
                <a:gd name="T8" fmla="*/ 3634 w 3634"/>
                <a:gd name="T9" fmla="*/ 529 h 863"/>
                <a:gd name="T10" fmla="*/ 3634 w 3634"/>
                <a:gd name="T11" fmla="*/ 0 h 8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34" h="863">
                  <a:moveTo>
                    <a:pt x="0" y="0"/>
                  </a:moveTo>
                  <a:lnTo>
                    <a:pt x="0" y="529"/>
                  </a:lnTo>
                  <a:lnTo>
                    <a:pt x="333" y="863"/>
                  </a:lnTo>
                  <a:lnTo>
                    <a:pt x="3299" y="863"/>
                  </a:lnTo>
                  <a:lnTo>
                    <a:pt x="3634" y="529"/>
                  </a:lnTo>
                  <a:lnTo>
                    <a:pt x="3634" y="0"/>
                  </a:lnTo>
                </a:path>
              </a:pathLst>
            </a:custGeom>
            <a:noFill/>
            <a:ln w="41275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180" name="Freeform 8">
              <a:extLst>
                <a:ext uri="{FF2B5EF4-FFF2-40B4-BE49-F238E27FC236}">
                  <a16:creationId xmlns:a16="http://schemas.microsoft.com/office/drawing/2014/main" id="{A8DAAADD-1CD3-4B7C-B01F-0D9C29B55944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5458" y="8945750"/>
              <a:ext cx="5879989" cy="1397864"/>
            </a:xfrm>
            <a:custGeom>
              <a:avLst/>
              <a:gdLst>
                <a:gd name="T0" fmla="*/ 0 w 3281"/>
                <a:gd name="T1" fmla="*/ 0 h 780"/>
                <a:gd name="T2" fmla="*/ 0 w 3281"/>
                <a:gd name="T3" fmla="*/ 479 h 780"/>
                <a:gd name="T4" fmla="*/ 301 w 3281"/>
                <a:gd name="T5" fmla="*/ 780 h 780"/>
                <a:gd name="T6" fmla="*/ 2981 w 3281"/>
                <a:gd name="T7" fmla="*/ 780 h 780"/>
                <a:gd name="T8" fmla="*/ 3281 w 3281"/>
                <a:gd name="T9" fmla="*/ 479 h 780"/>
                <a:gd name="T10" fmla="*/ 3281 w 3281"/>
                <a:gd name="T11" fmla="*/ 0 h 7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81" h="780">
                  <a:moveTo>
                    <a:pt x="0" y="0"/>
                  </a:moveTo>
                  <a:lnTo>
                    <a:pt x="0" y="479"/>
                  </a:lnTo>
                  <a:lnTo>
                    <a:pt x="301" y="780"/>
                  </a:lnTo>
                  <a:lnTo>
                    <a:pt x="2981" y="780"/>
                  </a:lnTo>
                  <a:lnTo>
                    <a:pt x="3281" y="479"/>
                  </a:lnTo>
                  <a:lnTo>
                    <a:pt x="3281" y="0"/>
                  </a:lnTo>
                </a:path>
              </a:pathLst>
            </a:custGeom>
            <a:noFill/>
            <a:ln w="38100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181" name="Freeform 9">
              <a:extLst>
                <a:ext uri="{FF2B5EF4-FFF2-40B4-BE49-F238E27FC236}">
                  <a16:creationId xmlns:a16="http://schemas.microsoft.com/office/drawing/2014/main" id="{4A87D1E5-570C-4864-90C7-A358356B1B9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9082" y="8945750"/>
              <a:ext cx="5254534" cy="1247325"/>
            </a:xfrm>
            <a:custGeom>
              <a:avLst/>
              <a:gdLst>
                <a:gd name="T0" fmla="*/ 0 w 2932"/>
                <a:gd name="T1" fmla="*/ 0 h 696"/>
                <a:gd name="T2" fmla="*/ 0 w 2932"/>
                <a:gd name="T3" fmla="*/ 426 h 696"/>
                <a:gd name="T4" fmla="*/ 268 w 2932"/>
                <a:gd name="T5" fmla="*/ 696 h 696"/>
                <a:gd name="T6" fmla="*/ 2662 w 2932"/>
                <a:gd name="T7" fmla="*/ 696 h 696"/>
                <a:gd name="T8" fmla="*/ 2932 w 2932"/>
                <a:gd name="T9" fmla="*/ 426 h 696"/>
                <a:gd name="T10" fmla="*/ 2932 w 2932"/>
                <a:gd name="T11" fmla="*/ 0 h 6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32" h="696">
                  <a:moveTo>
                    <a:pt x="0" y="0"/>
                  </a:moveTo>
                  <a:lnTo>
                    <a:pt x="0" y="426"/>
                  </a:lnTo>
                  <a:lnTo>
                    <a:pt x="268" y="696"/>
                  </a:lnTo>
                  <a:lnTo>
                    <a:pt x="2662" y="696"/>
                  </a:lnTo>
                  <a:lnTo>
                    <a:pt x="2932" y="426"/>
                  </a:lnTo>
                  <a:lnTo>
                    <a:pt x="2932" y="0"/>
                  </a:lnTo>
                </a:path>
              </a:pathLst>
            </a:custGeom>
            <a:noFill/>
            <a:ln w="31750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182" name="Freeform 10">
              <a:extLst>
                <a:ext uri="{FF2B5EF4-FFF2-40B4-BE49-F238E27FC236}">
                  <a16:creationId xmlns:a16="http://schemas.microsoft.com/office/drawing/2014/main" id="{47A18A58-0191-43F7-9373-FC8A9F83425F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4497" y="8945750"/>
              <a:ext cx="4623703" cy="1098578"/>
            </a:xfrm>
            <a:custGeom>
              <a:avLst/>
              <a:gdLst>
                <a:gd name="T0" fmla="*/ 0 w 2580"/>
                <a:gd name="T1" fmla="*/ 0 h 613"/>
                <a:gd name="T2" fmla="*/ 0 w 2580"/>
                <a:gd name="T3" fmla="*/ 376 h 613"/>
                <a:gd name="T4" fmla="*/ 236 w 2580"/>
                <a:gd name="T5" fmla="*/ 613 h 613"/>
                <a:gd name="T6" fmla="*/ 2344 w 2580"/>
                <a:gd name="T7" fmla="*/ 613 h 613"/>
                <a:gd name="T8" fmla="*/ 2580 w 2580"/>
                <a:gd name="T9" fmla="*/ 376 h 613"/>
                <a:gd name="T10" fmla="*/ 2580 w 2580"/>
                <a:gd name="T11" fmla="*/ 0 h 6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80" h="613">
                  <a:moveTo>
                    <a:pt x="0" y="0"/>
                  </a:moveTo>
                  <a:lnTo>
                    <a:pt x="0" y="376"/>
                  </a:lnTo>
                  <a:lnTo>
                    <a:pt x="236" y="613"/>
                  </a:lnTo>
                  <a:lnTo>
                    <a:pt x="2344" y="613"/>
                  </a:lnTo>
                  <a:lnTo>
                    <a:pt x="2580" y="376"/>
                  </a:lnTo>
                  <a:lnTo>
                    <a:pt x="2580" y="0"/>
                  </a:lnTo>
                </a:path>
              </a:pathLst>
            </a:custGeom>
            <a:noFill/>
            <a:ln w="28575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183" name="Freeform 11">
              <a:extLst>
                <a:ext uri="{FF2B5EF4-FFF2-40B4-BE49-F238E27FC236}">
                  <a16:creationId xmlns:a16="http://schemas.microsoft.com/office/drawing/2014/main" id="{6334B80E-EC9B-4725-ADB9-04D5B74DD8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6328" y="8945750"/>
              <a:ext cx="3996456" cy="951623"/>
            </a:xfrm>
            <a:custGeom>
              <a:avLst/>
              <a:gdLst>
                <a:gd name="T0" fmla="*/ 0 w 2230"/>
                <a:gd name="T1" fmla="*/ 0 h 531"/>
                <a:gd name="T2" fmla="*/ 0 w 2230"/>
                <a:gd name="T3" fmla="*/ 326 h 531"/>
                <a:gd name="T4" fmla="*/ 204 w 2230"/>
                <a:gd name="T5" fmla="*/ 531 h 531"/>
                <a:gd name="T6" fmla="*/ 2026 w 2230"/>
                <a:gd name="T7" fmla="*/ 531 h 531"/>
                <a:gd name="T8" fmla="*/ 2230 w 2230"/>
                <a:gd name="T9" fmla="*/ 326 h 531"/>
                <a:gd name="T10" fmla="*/ 2230 w 2230"/>
                <a:gd name="T11" fmla="*/ 0 h 5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30" h="531">
                  <a:moveTo>
                    <a:pt x="0" y="0"/>
                  </a:moveTo>
                  <a:lnTo>
                    <a:pt x="0" y="326"/>
                  </a:lnTo>
                  <a:lnTo>
                    <a:pt x="204" y="531"/>
                  </a:lnTo>
                  <a:lnTo>
                    <a:pt x="2026" y="531"/>
                  </a:lnTo>
                  <a:lnTo>
                    <a:pt x="2230" y="326"/>
                  </a:lnTo>
                  <a:lnTo>
                    <a:pt x="2230" y="0"/>
                  </a:lnTo>
                </a:path>
              </a:pathLst>
            </a:custGeom>
            <a:noFill/>
            <a:ln w="22225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184" name="Freeform 12">
              <a:extLst>
                <a:ext uri="{FF2B5EF4-FFF2-40B4-BE49-F238E27FC236}">
                  <a16:creationId xmlns:a16="http://schemas.microsoft.com/office/drawing/2014/main" id="{C51C4E05-C3A8-488B-91DC-E2AB4309F029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1744" y="8945750"/>
              <a:ext cx="3369210" cy="801084"/>
            </a:xfrm>
            <a:custGeom>
              <a:avLst/>
              <a:gdLst>
                <a:gd name="T0" fmla="*/ 0 w 1880"/>
                <a:gd name="T1" fmla="*/ 0 h 447"/>
                <a:gd name="T2" fmla="*/ 0 w 1880"/>
                <a:gd name="T3" fmla="*/ 274 h 447"/>
                <a:gd name="T4" fmla="*/ 172 w 1880"/>
                <a:gd name="T5" fmla="*/ 447 h 447"/>
                <a:gd name="T6" fmla="*/ 1708 w 1880"/>
                <a:gd name="T7" fmla="*/ 447 h 447"/>
                <a:gd name="T8" fmla="*/ 1880 w 1880"/>
                <a:gd name="T9" fmla="*/ 274 h 447"/>
                <a:gd name="T10" fmla="*/ 1880 w 1880"/>
                <a:gd name="T11" fmla="*/ 0 h 4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80" h="447">
                  <a:moveTo>
                    <a:pt x="0" y="0"/>
                  </a:moveTo>
                  <a:lnTo>
                    <a:pt x="0" y="274"/>
                  </a:lnTo>
                  <a:lnTo>
                    <a:pt x="172" y="447"/>
                  </a:lnTo>
                  <a:lnTo>
                    <a:pt x="1708" y="447"/>
                  </a:lnTo>
                  <a:lnTo>
                    <a:pt x="1880" y="274"/>
                  </a:lnTo>
                  <a:lnTo>
                    <a:pt x="1880" y="0"/>
                  </a:lnTo>
                </a:path>
              </a:pathLst>
            </a:custGeom>
            <a:noFill/>
            <a:ln w="19050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185" name="Freeform 13">
              <a:extLst>
                <a:ext uri="{FF2B5EF4-FFF2-40B4-BE49-F238E27FC236}">
                  <a16:creationId xmlns:a16="http://schemas.microsoft.com/office/drawing/2014/main" id="{FF3688AE-1C6B-4EFE-A77F-6AD9C24841DA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3575" y="8945750"/>
              <a:ext cx="2741963" cy="652336"/>
            </a:xfrm>
            <a:custGeom>
              <a:avLst/>
              <a:gdLst>
                <a:gd name="T0" fmla="*/ 0 w 1530"/>
                <a:gd name="T1" fmla="*/ 0 h 364"/>
                <a:gd name="T2" fmla="*/ 0 w 1530"/>
                <a:gd name="T3" fmla="*/ 223 h 364"/>
                <a:gd name="T4" fmla="*/ 140 w 1530"/>
                <a:gd name="T5" fmla="*/ 364 h 364"/>
                <a:gd name="T6" fmla="*/ 1389 w 1530"/>
                <a:gd name="T7" fmla="*/ 364 h 364"/>
                <a:gd name="T8" fmla="*/ 1530 w 1530"/>
                <a:gd name="T9" fmla="*/ 223 h 364"/>
                <a:gd name="T10" fmla="*/ 1530 w 1530"/>
                <a:gd name="T11" fmla="*/ 0 h 3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30" h="364">
                  <a:moveTo>
                    <a:pt x="0" y="0"/>
                  </a:moveTo>
                  <a:lnTo>
                    <a:pt x="0" y="223"/>
                  </a:lnTo>
                  <a:lnTo>
                    <a:pt x="140" y="364"/>
                  </a:lnTo>
                  <a:lnTo>
                    <a:pt x="1389" y="364"/>
                  </a:lnTo>
                  <a:lnTo>
                    <a:pt x="1530" y="223"/>
                  </a:lnTo>
                  <a:lnTo>
                    <a:pt x="1530" y="0"/>
                  </a:lnTo>
                </a:path>
              </a:pathLst>
            </a:custGeom>
            <a:noFill/>
            <a:ln w="12700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</p:grpSp>
      <p:grpSp>
        <p:nvGrpSpPr>
          <p:cNvPr id="188" name="Group 187">
            <a:extLst>
              <a:ext uri="{FF2B5EF4-FFF2-40B4-BE49-F238E27FC236}">
                <a16:creationId xmlns:a16="http://schemas.microsoft.com/office/drawing/2014/main" id="{377B735C-9F0A-4FC2-9AEE-FB1002F5F7CE}"/>
              </a:ext>
            </a:extLst>
          </p:cNvPr>
          <p:cNvGrpSpPr/>
          <p:nvPr/>
        </p:nvGrpSpPr>
        <p:grpSpPr>
          <a:xfrm flipV="1">
            <a:off x="4054116" y="2328399"/>
            <a:ext cx="3883046" cy="922828"/>
            <a:chOff x="3062796" y="8945750"/>
            <a:chExt cx="7767104" cy="1845897"/>
          </a:xfrm>
        </p:grpSpPr>
        <p:sp>
          <p:nvSpPr>
            <p:cNvPr id="189" name="Freeform 5">
              <a:extLst>
                <a:ext uri="{FF2B5EF4-FFF2-40B4-BE49-F238E27FC236}">
                  <a16:creationId xmlns:a16="http://schemas.microsoft.com/office/drawing/2014/main" id="{BDF647AF-E3FE-47BB-983E-32334C203882}"/>
                </a:ext>
              </a:extLst>
            </p:cNvPr>
            <p:cNvSpPr>
              <a:spLocks/>
            </p:cNvSpPr>
            <p:nvPr/>
          </p:nvSpPr>
          <p:spPr bwMode="auto">
            <a:xfrm>
              <a:off x="3062796" y="8945750"/>
              <a:ext cx="7767104" cy="1845897"/>
            </a:xfrm>
            <a:custGeom>
              <a:avLst/>
              <a:gdLst>
                <a:gd name="T0" fmla="*/ 0 w 4334"/>
                <a:gd name="T1" fmla="*/ 0 h 1030"/>
                <a:gd name="T2" fmla="*/ 0 w 4334"/>
                <a:gd name="T3" fmla="*/ 632 h 1030"/>
                <a:gd name="T4" fmla="*/ 396 w 4334"/>
                <a:gd name="T5" fmla="*/ 1030 h 1030"/>
                <a:gd name="T6" fmla="*/ 3938 w 4334"/>
                <a:gd name="T7" fmla="*/ 1030 h 1030"/>
                <a:gd name="T8" fmla="*/ 4334 w 4334"/>
                <a:gd name="T9" fmla="*/ 632 h 1030"/>
                <a:gd name="T10" fmla="*/ 4334 w 4334"/>
                <a:gd name="T11" fmla="*/ 0 h 10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34" h="1030">
                  <a:moveTo>
                    <a:pt x="0" y="0"/>
                  </a:moveTo>
                  <a:lnTo>
                    <a:pt x="0" y="632"/>
                  </a:lnTo>
                  <a:lnTo>
                    <a:pt x="396" y="1030"/>
                  </a:lnTo>
                  <a:lnTo>
                    <a:pt x="3938" y="1030"/>
                  </a:lnTo>
                  <a:lnTo>
                    <a:pt x="4334" y="632"/>
                  </a:lnTo>
                  <a:lnTo>
                    <a:pt x="4334" y="0"/>
                  </a:lnTo>
                </a:path>
              </a:pathLst>
            </a:custGeom>
            <a:noFill/>
            <a:ln w="50800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190" name="Freeform 6">
              <a:extLst>
                <a:ext uri="{FF2B5EF4-FFF2-40B4-BE49-F238E27FC236}">
                  <a16:creationId xmlns:a16="http://schemas.microsoft.com/office/drawing/2014/main" id="{8604AA60-02EA-4046-B2A0-A15427866FF7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8211" y="8945750"/>
              <a:ext cx="7136273" cy="1697151"/>
            </a:xfrm>
            <a:custGeom>
              <a:avLst/>
              <a:gdLst>
                <a:gd name="T0" fmla="*/ 0 w 3982"/>
                <a:gd name="T1" fmla="*/ 0 h 947"/>
                <a:gd name="T2" fmla="*/ 0 w 3982"/>
                <a:gd name="T3" fmla="*/ 579 h 947"/>
                <a:gd name="T4" fmla="*/ 364 w 3982"/>
                <a:gd name="T5" fmla="*/ 947 h 947"/>
                <a:gd name="T6" fmla="*/ 3617 w 3982"/>
                <a:gd name="T7" fmla="*/ 947 h 947"/>
                <a:gd name="T8" fmla="*/ 3982 w 3982"/>
                <a:gd name="T9" fmla="*/ 579 h 947"/>
                <a:gd name="T10" fmla="*/ 3982 w 3982"/>
                <a:gd name="T11" fmla="*/ 0 h 9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982" h="947">
                  <a:moveTo>
                    <a:pt x="0" y="0"/>
                  </a:moveTo>
                  <a:lnTo>
                    <a:pt x="0" y="579"/>
                  </a:lnTo>
                  <a:lnTo>
                    <a:pt x="364" y="947"/>
                  </a:lnTo>
                  <a:lnTo>
                    <a:pt x="3617" y="947"/>
                  </a:lnTo>
                  <a:lnTo>
                    <a:pt x="3982" y="579"/>
                  </a:lnTo>
                  <a:lnTo>
                    <a:pt x="3982" y="0"/>
                  </a:lnTo>
                </a:path>
              </a:pathLst>
            </a:custGeom>
            <a:noFill/>
            <a:ln w="47625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191" name="Freeform 7">
              <a:extLst>
                <a:ext uri="{FF2B5EF4-FFF2-40B4-BE49-F238E27FC236}">
                  <a16:creationId xmlns:a16="http://schemas.microsoft.com/office/drawing/2014/main" id="{E6A09339-16B9-485D-A66C-29E571C16554}"/>
                </a:ext>
              </a:extLst>
            </p:cNvPr>
            <p:cNvSpPr>
              <a:spLocks/>
            </p:cNvSpPr>
            <p:nvPr/>
          </p:nvSpPr>
          <p:spPr bwMode="auto">
            <a:xfrm>
              <a:off x="3690043" y="8945750"/>
              <a:ext cx="6512611" cy="1546611"/>
            </a:xfrm>
            <a:custGeom>
              <a:avLst/>
              <a:gdLst>
                <a:gd name="T0" fmla="*/ 0 w 3634"/>
                <a:gd name="T1" fmla="*/ 0 h 863"/>
                <a:gd name="T2" fmla="*/ 0 w 3634"/>
                <a:gd name="T3" fmla="*/ 529 h 863"/>
                <a:gd name="T4" fmla="*/ 333 w 3634"/>
                <a:gd name="T5" fmla="*/ 863 h 863"/>
                <a:gd name="T6" fmla="*/ 3299 w 3634"/>
                <a:gd name="T7" fmla="*/ 863 h 863"/>
                <a:gd name="T8" fmla="*/ 3634 w 3634"/>
                <a:gd name="T9" fmla="*/ 529 h 863"/>
                <a:gd name="T10" fmla="*/ 3634 w 3634"/>
                <a:gd name="T11" fmla="*/ 0 h 8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34" h="863">
                  <a:moveTo>
                    <a:pt x="0" y="0"/>
                  </a:moveTo>
                  <a:lnTo>
                    <a:pt x="0" y="529"/>
                  </a:lnTo>
                  <a:lnTo>
                    <a:pt x="333" y="863"/>
                  </a:lnTo>
                  <a:lnTo>
                    <a:pt x="3299" y="863"/>
                  </a:lnTo>
                  <a:lnTo>
                    <a:pt x="3634" y="529"/>
                  </a:lnTo>
                  <a:lnTo>
                    <a:pt x="3634" y="0"/>
                  </a:lnTo>
                </a:path>
              </a:pathLst>
            </a:custGeom>
            <a:noFill/>
            <a:ln w="41275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192" name="Freeform 8">
              <a:extLst>
                <a:ext uri="{FF2B5EF4-FFF2-40B4-BE49-F238E27FC236}">
                  <a16:creationId xmlns:a16="http://schemas.microsoft.com/office/drawing/2014/main" id="{9785C0B3-8348-4B17-8018-CB5710A3BA6F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5458" y="8945750"/>
              <a:ext cx="5879989" cy="1397864"/>
            </a:xfrm>
            <a:custGeom>
              <a:avLst/>
              <a:gdLst>
                <a:gd name="T0" fmla="*/ 0 w 3281"/>
                <a:gd name="T1" fmla="*/ 0 h 780"/>
                <a:gd name="T2" fmla="*/ 0 w 3281"/>
                <a:gd name="T3" fmla="*/ 479 h 780"/>
                <a:gd name="T4" fmla="*/ 301 w 3281"/>
                <a:gd name="T5" fmla="*/ 780 h 780"/>
                <a:gd name="T6" fmla="*/ 2981 w 3281"/>
                <a:gd name="T7" fmla="*/ 780 h 780"/>
                <a:gd name="T8" fmla="*/ 3281 w 3281"/>
                <a:gd name="T9" fmla="*/ 479 h 780"/>
                <a:gd name="T10" fmla="*/ 3281 w 3281"/>
                <a:gd name="T11" fmla="*/ 0 h 7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81" h="780">
                  <a:moveTo>
                    <a:pt x="0" y="0"/>
                  </a:moveTo>
                  <a:lnTo>
                    <a:pt x="0" y="479"/>
                  </a:lnTo>
                  <a:lnTo>
                    <a:pt x="301" y="780"/>
                  </a:lnTo>
                  <a:lnTo>
                    <a:pt x="2981" y="780"/>
                  </a:lnTo>
                  <a:lnTo>
                    <a:pt x="3281" y="479"/>
                  </a:lnTo>
                  <a:lnTo>
                    <a:pt x="3281" y="0"/>
                  </a:lnTo>
                </a:path>
              </a:pathLst>
            </a:custGeom>
            <a:noFill/>
            <a:ln w="38100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193" name="Freeform 9">
              <a:extLst>
                <a:ext uri="{FF2B5EF4-FFF2-40B4-BE49-F238E27FC236}">
                  <a16:creationId xmlns:a16="http://schemas.microsoft.com/office/drawing/2014/main" id="{4741B79C-361B-4017-A340-DCC226552E0E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9082" y="8945750"/>
              <a:ext cx="5254534" cy="1247325"/>
            </a:xfrm>
            <a:custGeom>
              <a:avLst/>
              <a:gdLst>
                <a:gd name="T0" fmla="*/ 0 w 2932"/>
                <a:gd name="T1" fmla="*/ 0 h 696"/>
                <a:gd name="T2" fmla="*/ 0 w 2932"/>
                <a:gd name="T3" fmla="*/ 426 h 696"/>
                <a:gd name="T4" fmla="*/ 268 w 2932"/>
                <a:gd name="T5" fmla="*/ 696 h 696"/>
                <a:gd name="T6" fmla="*/ 2662 w 2932"/>
                <a:gd name="T7" fmla="*/ 696 h 696"/>
                <a:gd name="T8" fmla="*/ 2932 w 2932"/>
                <a:gd name="T9" fmla="*/ 426 h 696"/>
                <a:gd name="T10" fmla="*/ 2932 w 2932"/>
                <a:gd name="T11" fmla="*/ 0 h 6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32" h="696">
                  <a:moveTo>
                    <a:pt x="0" y="0"/>
                  </a:moveTo>
                  <a:lnTo>
                    <a:pt x="0" y="426"/>
                  </a:lnTo>
                  <a:lnTo>
                    <a:pt x="268" y="696"/>
                  </a:lnTo>
                  <a:lnTo>
                    <a:pt x="2662" y="696"/>
                  </a:lnTo>
                  <a:lnTo>
                    <a:pt x="2932" y="426"/>
                  </a:lnTo>
                  <a:lnTo>
                    <a:pt x="2932" y="0"/>
                  </a:lnTo>
                </a:path>
              </a:pathLst>
            </a:custGeom>
            <a:noFill/>
            <a:ln w="31750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194" name="Freeform 10">
              <a:extLst>
                <a:ext uri="{FF2B5EF4-FFF2-40B4-BE49-F238E27FC236}">
                  <a16:creationId xmlns:a16="http://schemas.microsoft.com/office/drawing/2014/main" id="{FCFD1E21-8BC6-4FB4-8F4D-08A807BE21E0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4497" y="8945750"/>
              <a:ext cx="4623703" cy="1098578"/>
            </a:xfrm>
            <a:custGeom>
              <a:avLst/>
              <a:gdLst>
                <a:gd name="T0" fmla="*/ 0 w 2580"/>
                <a:gd name="T1" fmla="*/ 0 h 613"/>
                <a:gd name="T2" fmla="*/ 0 w 2580"/>
                <a:gd name="T3" fmla="*/ 376 h 613"/>
                <a:gd name="T4" fmla="*/ 236 w 2580"/>
                <a:gd name="T5" fmla="*/ 613 h 613"/>
                <a:gd name="T6" fmla="*/ 2344 w 2580"/>
                <a:gd name="T7" fmla="*/ 613 h 613"/>
                <a:gd name="T8" fmla="*/ 2580 w 2580"/>
                <a:gd name="T9" fmla="*/ 376 h 613"/>
                <a:gd name="T10" fmla="*/ 2580 w 2580"/>
                <a:gd name="T11" fmla="*/ 0 h 6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80" h="613">
                  <a:moveTo>
                    <a:pt x="0" y="0"/>
                  </a:moveTo>
                  <a:lnTo>
                    <a:pt x="0" y="376"/>
                  </a:lnTo>
                  <a:lnTo>
                    <a:pt x="236" y="613"/>
                  </a:lnTo>
                  <a:lnTo>
                    <a:pt x="2344" y="613"/>
                  </a:lnTo>
                  <a:lnTo>
                    <a:pt x="2580" y="376"/>
                  </a:lnTo>
                  <a:lnTo>
                    <a:pt x="2580" y="0"/>
                  </a:lnTo>
                </a:path>
              </a:pathLst>
            </a:custGeom>
            <a:noFill/>
            <a:ln w="28575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195" name="Freeform 11">
              <a:extLst>
                <a:ext uri="{FF2B5EF4-FFF2-40B4-BE49-F238E27FC236}">
                  <a16:creationId xmlns:a16="http://schemas.microsoft.com/office/drawing/2014/main" id="{9EAA4FEF-DF18-4467-AAA3-850C331F6AB8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6328" y="8945750"/>
              <a:ext cx="3996456" cy="951623"/>
            </a:xfrm>
            <a:custGeom>
              <a:avLst/>
              <a:gdLst>
                <a:gd name="T0" fmla="*/ 0 w 2230"/>
                <a:gd name="T1" fmla="*/ 0 h 531"/>
                <a:gd name="T2" fmla="*/ 0 w 2230"/>
                <a:gd name="T3" fmla="*/ 326 h 531"/>
                <a:gd name="T4" fmla="*/ 204 w 2230"/>
                <a:gd name="T5" fmla="*/ 531 h 531"/>
                <a:gd name="T6" fmla="*/ 2026 w 2230"/>
                <a:gd name="T7" fmla="*/ 531 h 531"/>
                <a:gd name="T8" fmla="*/ 2230 w 2230"/>
                <a:gd name="T9" fmla="*/ 326 h 531"/>
                <a:gd name="T10" fmla="*/ 2230 w 2230"/>
                <a:gd name="T11" fmla="*/ 0 h 5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30" h="531">
                  <a:moveTo>
                    <a:pt x="0" y="0"/>
                  </a:moveTo>
                  <a:lnTo>
                    <a:pt x="0" y="326"/>
                  </a:lnTo>
                  <a:lnTo>
                    <a:pt x="204" y="531"/>
                  </a:lnTo>
                  <a:lnTo>
                    <a:pt x="2026" y="531"/>
                  </a:lnTo>
                  <a:lnTo>
                    <a:pt x="2230" y="326"/>
                  </a:lnTo>
                  <a:lnTo>
                    <a:pt x="2230" y="0"/>
                  </a:lnTo>
                </a:path>
              </a:pathLst>
            </a:custGeom>
            <a:noFill/>
            <a:ln w="22225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196" name="Freeform 12">
              <a:extLst>
                <a:ext uri="{FF2B5EF4-FFF2-40B4-BE49-F238E27FC236}">
                  <a16:creationId xmlns:a16="http://schemas.microsoft.com/office/drawing/2014/main" id="{75F0749B-0227-4ED4-B856-45CBB648775C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1744" y="8945750"/>
              <a:ext cx="3369210" cy="801084"/>
            </a:xfrm>
            <a:custGeom>
              <a:avLst/>
              <a:gdLst>
                <a:gd name="T0" fmla="*/ 0 w 1880"/>
                <a:gd name="T1" fmla="*/ 0 h 447"/>
                <a:gd name="T2" fmla="*/ 0 w 1880"/>
                <a:gd name="T3" fmla="*/ 274 h 447"/>
                <a:gd name="T4" fmla="*/ 172 w 1880"/>
                <a:gd name="T5" fmla="*/ 447 h 447"/>
                <a:gd name="T6" fmla="*/ 1708 w 1880"/>
                <a:gd name="T7" fmla="*/ 447 h 447"/>
                <a:gd name="T8" fmla="*/ 1880 w 1880"/>
                <a:gd name="T9" fmla="*/ 274 h 447"/>
                <a:gd name="T10" fmla="*/ 1880 w 1880"/>
                <a:gd name="T11" fmla="*/ 0 h 4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80" h="447">
                  <a:moveTo>
                    <a:pt x="0" y="0"/>
                  </a:moveTo>
                  <a:lnTo>
                    <a:pt x="0" y="274"/>
                  </a:lnTo>
                  <a:lnTo>
                    <a:pt x="172" y="447"/>
                  </a:lnTo>
                  <a:lnTo>
                    <a:pt x="1708" y="447"/>
                  </a:lnTo>
                  <a:lnTo>
                    <a:pt x="1880" y="274"/>
                  </a:lnTo>
                  <a:lnTo>
                    <a:pt x="1880" y="0"/>
                  </a:lnTo>
                </a:path>
              </a:pathLst>
            </a:custGeom>
            <a:noFill/>
            <a:ln w="19050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197" name="Freeform 13">
              <a:extLst>
                <a:ext uri="{FF2B5EF4-FFF2-40B4-BE49-F238E27FC236}">
                  <a16:creationId xmlns:a16="http://schemas.microsoft.com/office/drawing/2014/main" id="{CA8546B3-1FB2-4653-9513-EA0893FC4492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3575" y="8945750"/>
              <a:ext cx="2741963" cy="652336"/>
            </a:xfrm>
            <a:custGeom>
              <a:avLst/>
              <a:gdLst>
                <a:gd name="T0" fmla="*/ 0 w 1530"/>
                <a:gd name="T1" fmla="*/ 0 h 364"/>
                <a:gd name="T2" fmla="*/ 0 w 1530"/>
                <a:gd name="T3" fmla="*/ 223 h 364"/>
                <a:gd name="T4" fmla="*/ 140 w 1530"/>
                <a:gd name="T5" fmla="*/ 364 h 364"/>
                <a:gd name="T6" fmla="*/ 1389 w 1530"/>
                <a:gd name="T7" fmla="*/ 364 h 364"/>
                <a:gd name="T8" fmla="*/ 1530 w 1530"/>
                <a:gd name="T9" fmla="*/ 223 h 364"/>
                <a:gd name="T10" fmla="*/ 1530 w 1530"/>
                <a:gd name="T11" fmla="*/ 0 h 3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30" h="364">
                  <a:moveTo>
                    <a:pt x="0" y="0"/>
                  </a:moveTo>
                  <a:lnTo>
                    <a:pt x="0" y="223"/>
                  </a:lnTo>
                  <a:lnTo>
                    <a:pt x="140" y="364"/>
                  </a:lnTo>
                  <a:lnTo>
                    <a:pt x="1389" y="364"/>
                  </a:lnTo>
                  <a:lnTo>
                    <a:pt x="1530" y="223"/>
                  </a:lnTo>
                  <a:lnTo>
                    <a:pt x="1530" y="0"/>
                  </a:lnTo>
                </a:path>
              </a:pathLst>
            </a:custGeom>
            <a:noFill/>
            <a:ln w="12700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</p:grpSp>
      <p:grpSp>
        <p:nvGrpSpPr>
          <p:cNvPr id="198" name="Group 197">
            <a:extLst>
              <a:ext uri="{FF2B5EF4-FFF2-40B4-BE49-F238E27FC236}">
                <a16:creationId xmlns:a16="http://schemas.microsoft.com/office/drawing/2014/main" id="{F1B389E6-EE89-4B96-AA96-0A8D125882C2}"/>
              </a:ext>
            </a:extLst>
          </p:cNvPr>
          <p:cNvGrpSpPr/>
          <p:nvPr/>
        </p:nvGrpSpPr>
        <p:grpSpPr>
          <a:xfrm>
            <a:off x="6676016" y="5344936"/>
            <a:ext cx="3883046" cy="922828"/>
            <a:chOff x="3062796" y="8945750"/>
            <a:chExt cx="7767104" cy="1845897"/>
          </a:xfrm>
        </p:grpSpPr>
        <p:sp>
          <p:nvSpPr>
            <p:cNvPr id="199" name="Freeform 5">
              <a:extLst>
                <a:ext uri="{FF2B5EF4-FFF2-40B4-BE49-F238E27FC236}">
                  <a16:creationId xmlns:a16="http://schemas.microsoft.com/office/drawing/2014/main" id="{BFA828FB-F750-49EF-ABA3-97653F68C6E5}"/>
                </a:ext>
              </a:extLst>
            </p:cNvPr>
            <p:cNvSpPr>
              <a:spLocks/>
            </p:cNvSpPr>
            <p:nvPr/>
          </p:nvSpPr>
          <p:spPr bwMode="auto">
            <a:xfrm>
              <a:off x="3062796" y="8945750"/>
              <a:ext cx="7767104" cy="1845897"/>
            </a:xfrm>
            <a:custGeom>
              <a:avLst/>
              <a:gdLst>
                <a:gd name="T0" fmla="*/ 0 w 4334"/>
                <a:gd name="T1" fmla="*/ 0 h 1030"/>
                <a:gd name="T2" fmla="*/ 0 w 4334"/>
                <a:gd name="T3" fmla="*/ 632 h 1030"/>
                <a:gd name="T4" fmla="*/ 396 w 4334"/>
                <a:gd name="T5" fmla="*/ 1030 h 1030"/>
                <a:gd name="T6" fmla="*/ 3938 w 4334"/>
                <a:gd name="T7" fmla="*/ 1030 h 1030"/>
                <a:gd name="T8" fmla="*/ 4334 w 4334"/>
                <a:gd name="T9" fmla="*/ 632 h 1030"/>
                <a:gd name="T10" fmla="*/ 4334 w 4334"/>
                <a:gd name="T11" fmla="*/ 0 h 10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34" h="1030">
                  <a:moveTo>
                    <a:pt x="0" y="0"/>
                  </a:moveTo>
                  <a:lnTo>
                    <a:pt x="0" y="632"/>
                  </a:lnTo>
                  <a:lnTo>
                    <a:pt x="396" y="1030"/>
                  </a:lnTo>
                  <a:lnTo>
                    <a:pt x="3938" y="1030"/>
                  </a:lnTo>
                  <a:lnTo>
                    <a:pt x="4334" y="632"/>
                  </a:lnTo>
                  <a:lnTo>
                    <a:pt x="4334" y="0"/>
                  </a:lnTo>
                </a:path>
              </a:pathLst>
            </a:custGeom>
            <a:noFill/>
            <a:ln w="50800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200" name="Freeform 6">
              <a:extLst>
                <a:ext uri="{FF2B5EF4-FFF2-40B4-BE49-F238E27FC236}">
                  <a16:creationId xmlns:a16="http://schemas.microsoft.com/office/drawing/2014/main" id="{506EE668-E3C0-4614-90B7-32BEB1563520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8211" y="8945750"/>
              <a:ext cx="7136273" cy="1697151"/>
            </a:xfrm>
            <a:custGeom>
              <a:avLst/>
              <a:gdLst>
                <a:gd name="T0" fmla="*/ 0 w 3982"/>
                <a:gd name="T1" fmla="*/ 0 h 947"/>
                <a:gd name="T2" fmla="*/ 0 w 3982"/>
                <a:gd name="T3" fmla="*/ 579 h 947"/>
                <a:gd name="T4" fmla="*/ 364 w 3982"/>
                <a:gd name="T5" fmla="*/ 947 h 947"/>
                <a:gd name="T6" fmla="*/ 3617 w 3982"/>
                <a:gd name="T7" fmla="*/ 947 h 947"/>
                <a:gd name="T8" fmla="*/ 3982 w 3982"/>
                <a:gd name="T9" fmla="*/ 579 h 947"/>
                <a:gd name="T10" fmla="*/ 3982 w 3982"/>
                <a:gd name="T11" fmla="*/ 0 h 9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982" h="947">
                  <a:moveTo>
                    <a:pt x="0" y="0"/>
                  </a:moveTo>
                  <a:lnTo>
                    <a:pt x="0" y="579"/>
                  </a:lnTo>
                  <a:lnTo>
                    <a:pt x="364" y="947"/>
                  </a:lnTo>
                  <a:lnTo>
                    <a:pt x="3617" y="947"/>
                  </a:lnTo>
                  <a:lnTo>
                    <a:pt x="3982" y="579"/>
                  </a:lnTo>
                  <a:lnTo>
                    <a:pt x="3982" y="0"/>
                  </a:lnTo>
                </a:path>
              </a:pathLst>
            </a:custGeom>
            <a:noFill/>
            <a:ln w="47625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201" name="Freeform 7">
              <a:extLst>
                <a:ext uri="{FF2B5EF4-FFF2-40B4-BE49-F238E27FC236}">
                  <a16:creationId xmlns:a16="http://schemas.microsoft.com/office/drawing/2014/main" id="{E7FD1588-2139-42F6-930B-E2BEDD45FE1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90043" y="8945750"/>
              <a:ext cx="6512611" cy="1546611"/>
            </a:xfrm>
            <a:custGeom>
              <a:avLst/>
              <a:gdLst>
                <a:gd name="T0" fmla="*/ 0 w 3634"/>
                <a:gd name="T1" fmla="*/ 0 h 863"/>
                <a:gd name="T2" fmla="*/ 0 w 3634"/>
                <a:gd name="T3" fmla="*/ 529 h 863"/>
                <a:gd name="T4" fmla="*/ 333 w 3634"/>
                <a:gd name="T5" fmla="*/ 863 h 863"/>
                <a:gd name="T6" fmla="*/ 3299 w 3634"/>
                <a:gd name="T7" fmla="*/ 863 h 863"/>
                <a:gd name="T8" fmla="*/ 3634 w 3634"/>
                <a:gd name="T9" fmla="*/ 529 h 863"/>
                <a:gd name="T10" fmla="*/ 3634 w 3634"/>
                <a:gd name="T11" fmla="*/ 0 h 8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34" h="863">
                  <a:moveTo>
                    <a:pt x="0" y="0"/>
                  </a:moveTo>
                  <a:lnTo>
                    <a:pt x="0" y="529"/>
                  </a:lnTo>
                  <a:lnTo>
                    <a:pt x="333" y="863"/>
                  </a:lnTo>
                  <a:lnTo>
                    <a:pt x="3299" y="863"/>
                  </a:lnTo>
                  <a:lnTo>
                    <a:pt x="3634" y="529"/>
                  </a:lnTo>
                  <a:lnTo>
                    <a:pt x="3634" y="0"/>
                  </a:lnTo>
                </a:path>
              </a:pathLst>
            </a:custGeom>
            <a:noFill/>
            <a:ln w="41275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202" name="Freeform 8">
              <a:extLst>
                <a:ext uri="{FF2B5EF4-FFF2-40B4-BE49-F238E27FC236}">
                  <a16:creationId xmlns:a16="http://schemas.microsoft.com/office/drawing/2014/main" id="{55D46746-3B85-4D9C-ACB3-DD9FE3615B14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5458" y="8945750"/>
              <a:ext cx="5879989" cy="1397864"/>
            </a:xfrm>
            <a:custGeom>
              <a:avLst/>
              <a:gdLst>
                <a:gd name="T0" fmla="*/ 0 w 3281"/>
                <a:gd name="T1" fmla="*/ 0 h 780"/>
                <a:gd name="T2" fmla="*/ 0 w 3281"/>
                <a:gd name="T3" fmla="*/ 479 h 780"/>
                <a:gd name="T4" fmla="*/ 301 w 3281"/>
                <a:gd name="T5" fmla="*/ 780 h 780"/>
                <a:gd name="T6" fmla="*/ 2981 w 3281"/>
                <a:gd name="T7" fmla="*/ 780 h 780"/>
                <a:gd name="T8" fmla="*/ 3281 w 3281"/>
                <a:gd name="T9" fmla="*/ 479 h 780"/>
                <a:gd name="T10" fmla="*/ 3281 w 3281"/>
                <a:gd name="T11" fmla="*/ 0 h 7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81" h="780">
                  <a:moveTo>
                    <a:pt x="0" y="0"/>
                  </a:moveTo>
                  <a:lnTo>
                    <a:pt x="0" y="479"/>
                  </a:lnTo>
                  <a:lnTo>
                    <a:pt x="301" y="780"/>
                  </a:lnTo>
                  <a:lnTo>
                    <a:pt x="2981" y="780"/>
                  </a:lnTo>
                  <a:lnTo>
                    <a:pt x="3281" y="479"/>
                  </a:lnTo>
                  <a:lnTo>
                    <a:pt x="3281" y="0"/>
                  </a:lnTo>
                </a:path>
              </a:pathLst>
            </a:custGeom>
            <a:noFill/>
            <a:ln w="38100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203" name="Freeform 9">
              <a:extLst>
                <a:ext uri="{FF2B5EF4-FFF2-40B4-BE49-F238E27FC236}">
                  <a16:creationId xmlns:a16="http://schemas.microsoft.com/office/drawing/2014/main" id="{DF439BBF-BDBD-40C3-8154-5941B36D786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9082" y="8945750"/>
              <a:ext cx="5254534" cy="1247325"/>
            </a:xfrm>
            <a:custGeom>
              <a:avLst/>
              <a:gdLst>
                <a:gd name="T0" fmla="*/ 0 w 2932"/>
                <a:gd name="T1" fmla="*/ 0 h 696"/>
                <a:gd name="T2" fmla="*/ 0 w 2932"/>
                <a:gd name="T3" fmla="*/ 426 h 696"/>
                <a:gd name="T4" fmla="*/ 268 w 2932"/>
                <a:gd name="T5" fmla="*/ 696 h 696"/>
                <a:gd name="T6" fmla="*/ 2662 w 2932"/>
                <a:gd name="T7" fmla="*/ 696 h 696"/>
                <a:gd name="T8" fmla="*/ 2932 w 2932"/>
                <a:gd name="T9" fmla="*/ 426 h 696"/>
                <a:gd name="T10" fmla="*/ 2932 w 2932"/>
                <a:gd name="T11" fmla="*/ 0 h 6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32" h="696">
                  <a:moveTo>
                    <a:pt x="0" y="0"/>
                  </a:moveTo>
                  <a:lnTo>
                    <a:pt x="0" y="426"/>
                  </a:lnTo>
                  <a:lnTo>
                    <a:pt x="268" y="696"/>
                  </a:lnTo>
                  <a:lnTo>
                    <a:pt x="2662" y="696"/>
                  </a:lnTo>
                  <a:lnTo>
                    <a:pt x="2932" y="426"/>
                  </a:lnTo>
                  <a:lnTo>
                    <a:pt x="2932" y="0"/>
                  </a:lnTo>
                </a:path>
              </a:pathLst>
            </a:custGeom>
            <a:noFill/>
            <a:ln w="31750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204" name="Freeform 10">
              <a:extLst>
                <a:ext uri="{FF2B5EF4-FFF2-40B4-BE49-F238E27FC236}">
                  <a16:creationId xmlns:a16="http://schemas.microsoft.com/office/drawing/2014/main" id="{7F47CEED-516D-4CDF-8B31-FDF53CBE3D08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4497" y="8945750"/>
              <a:ext cx="4623703" cy="1098578"/>
            </a:xfrm>
            <a:custGeom>
              <a:avLst/>
              <a:gdLst>
                <a:gd name="T0" fmla="*/ 0 w 2580"/>
                <a:gd name="T1" fmla="*/ 0 h 613"/>
                <a:gd name="T2" fmla="*/ 0 w 2580"/>
                <a:gd name="T3" fmla="*/ 376 h 613"/>
                <a:gd name="T4" fmla="*/ 236 w 2580"/>
                <a:gd name="T5" fmla="*/ 613 h 613"/>
                <a:gd name="T6" fmla="*/ 2344 w 2580"/>
                <a:gd name="T7" fmla="*/ 613 h 613"/>
                <a:gd name="T8" fmla="*/ 2580 w 2580"/>
                <a:gd name="T9" fmla="*/ 376 h 613"/>
                <a:gd name="T10" fmla="*/ 2580 w 2580"/>
                <a:gd name="T11" fmla="*/ 0 h 6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80" h="613">
                  <a:moveTo>
                    <a:pt x="0" y="0"/>
                  </a:moveTo>
                  <a:lnTo>
                    <a:pt x="0" y="376"/>
                  </a:lnTo>
                  <a:lnTo>
                    <a:pt x="236" y="613"/>
                  </a:lnTo>
                  <a:lnTo>
                    <a:pt x="2344" y="613"/>
                  </a:lnTo>
                  <a:lnTo>
                    <a:pt x="2580" y="376"/>
                  </a:lnTo>
                  <a:lnTo>
                    <a:pt x="2580" y="0"/>
                  </a:lnTo>
                </a:path>
              </a:pathLst>
            </a:custGeom>
            <a:noFill/>
            <a:ln w="28575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205" name="Freeform 11">
              <a:extLst>
                <a:ext uri="{FF2B5EF4-FFF2-40B4-BE49-F238E27FC236}">
                  <a16:creationId xmlns:a16="http://schemas.microsoft.com/office/drawing/2014/main" id="{BD3C6C15-FDD4-437D-A230-C39F755A1E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6328" y="8945750"/>
              <a:ext cx="3996456" cy="951623"/>
            </a:xfrm>
            <a:custGeom>
              <a:avLst/>
              <a:gdLst>
                <a:gd name="T0" fmla="*/ 0 w 2230"/>
                <a:gd name="T1" fmla="*/ 0 h 531"/>
                <a:gd name="T2" fmla="*/ 0 w 2230"/>
                <a:gd name="T3" fmla="*/ 326 h 531"/>
                <a:gd name="T4" fmla="*/ 204 w 2230"/>
                <a:gd name="T5" fmla="*/ 531 h 531"/>
                <a:gd name="T6" fmla="*/ 2026 w 2230"/>
                <a:gd name="T7" fmla="*/ 531 h 531"/>
                <a:gd name="T8" fmla="*/ 2230 w 2230"/>
                <a:gd name="T9" fmla="*/ 326 h 531"/>
                <a:gd name="T10" fmla="*/ 2230 w 2230"/>
                <a:gd name="T11" fmla="*/ 0 h 5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30" h="531">
                  <a:moveTo>
                    <a:pt x="0" y="0"/>
                  </a:moveTo>
                  <a:lnTo>
                    <a:pt x="0" y="326"/>
                  </a:lnTo>
                  <a:lnTo>
                    <a:pt x="204" y="531"/>
                  </a:lnTo>
                  <a:lnTo>
                    <a:pt x="2026" y="531"/>
                  </a:lnTo>
                  <a:lnTo>
                    <a:pt x="2230" y="326"/>
                  </a:lnTo>
                  <a:lnTo>
                    <a:pt x="2230" y="0"/>
                  </a:lnTo>
                </a:path>
              </a:pathLst>
            </a:custGeom>
            <a:noFill/>
            <a:ln w="22225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206" name="Freeform 12">
              <a:extLst>
                <a:ext uri="{FF2B5EF4-FFF2-40B4-BE49-F238E27FC236}">
                  <a16:creationId xmlns:a16="http://schemas.microsoft.com/office/drawing/2014/main" id="{802B4ADA-9E96-48FF-AF94-AA98167BC220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1744" y="8945750"/>
              <a:ext cx="3369210" cy="801084"/>
            </a:xfrm>
            <a:custGeom>
              <a:avLst/>
              <a:gdLst>
                <a:gd name="T0" fmla="*/ 0 w 1880"/>
                <a:gd name="T1" fmla="*/ 0 h 447"/>
                <a:gd name="T2" fmla="*/ 0 w 1880"/>
                <a:gd name="T3" fmla="*/ 274 h 447"/>
                <a:gd name="T4" fmla="*/ 172 w 1880"/>
                <a:gd name="T5" fmla="*/ 447 h 447"/>
                <a:gd name="T6" fmla="*/ 1708 w 1880"/>
                <a:gd name="T7" fmla="*/ 447 h 447"/>
                <a:gd name="T8" fmla="*/ 1880 w 1880"/>
                <a:gd name="T9" fmla="*/ 274 h 447"/>
                <a:gd name="T10" fmla="*/ 1880 w 1880"/>
                <a:gd name="T11" fmla="*/ 0 h 4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80" h="447">
                  <a:moveTo>
                    <a:pt x="0" y="0"/>
                  </a:moveTo>
                  <a:lnTo>
                    <a:pt x="0" y="274"/>
                  </a:lnTo>
                  <a:lnTo>
                    <a:pt x="172" y="447"/>
                  </a:lnTo>
                  <a:lnTo>
                    <a:pt x="1708" y="447"/>
                  </a:lnTo>
                  <a:lnTo>
                    <a:pt x="1880" y="274"/>
                  </a:lnTo>
                  <a:lnTo>
                    <a:pt x="1880" y="0"/>
                  </a:lnTo>
                </a:path>
              </a:pathLst>
            </a:custGeom>
            <a:noFill/>
            <a:ln w="19050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  <p:sp>
          <p:nvSpPr>
            <p:cNvPr id="207" name="Freeform 13">
              <a:extLst>
                <a:ext uri="{FF2B5EF4-FFF2-40B4-BE49-F238E27FC236}">
                  <a16:creationId xmlns:a16="http://schemas.microsoft.com/office/drawing/2014/main" id="{1D2E90D6-2D59-4442-9C00-CBF4255C821F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3575" y="8945750"/>
              <a:ext cx="2741963" cy="652336"/>
            </a:xfrm>
            <a:custGeom>
              <a:avLst/>
              <a:gdLst>
                <a:gd name="T0" fmla="*/ 0 w 1530"/>
                <a:gd name="T1" fmla="*/ 0 h 364"/>
                <a:gd name="T2" fmla="*/ 0 w 1530"/>
                <a:gd name="T3" fmla="*/ 223 h 364"/>
                <a:gd name="T4" fmla="*/ 140 w 1530"/>
                <a:gd name="T5" fmla="*/ 364 h 364"/>
                <a:gd name="T6" fmla="*/ 1389 w 1530"/>
                <a:gd name="T7" fmla="*/ 364 h 364"/>
                <a:gd name="T8" fmla="*/ 1530 w 1530"/>
                <a:gd name="T9" fmla="*/ 223 h 364"/>
                <a:gd name="T10" fmla="*/ 1530 w 1530"/>
                <a:gd name="T11" fmla="*/ 0 h 3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30" h="364">
                  <a:moveTo>
                    <a:pt x="0" y="0"/>
                  </a:moveTo>
                  <a:lnTo>
                    <a:pt x="0" y="223"/>
                  </a:lnTo>
                  <a:lnTo>
                    <a:pt x="140" y="364"/>
                  </a:lnTo>
                  <a:lnTo>
                    <a:pt x="1389" y="364"/>
                  </a:lnTo>
                  <a:lnTo>
                    <a:pt x="1530" y="223"/>
                  </a:lnTo>
                  <a:lnTo>
                    <a:pt x="1530" y="0"/>
                  </a:lnTo>
                </a:path>
              </a:pathLst>
            </a:custGeom>
            <a:noFill/>
            <a:ln w="12700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45714" tIns="22857" rIns="45714" bIns="22857" numCol="1" anchor="t" anchorCtr="0" compatLnSpc="1">
              <a:prstTxWarp prst="textNoShape">
                <a:avLst/>
              </a:prstTxWarp>
            </a:bodyPr>
            <a:lstStyle/>
            <a:p>
              <a:pPr defTabSz="228554">
                <a:defRPr/>
              </a:pPr>
              <a:endParaRPr lang="en-US" sz="900">
                <a:solidFill>
                  <a:srgbClr val="172144"/>
                </a:solidFill>
                <a:latin typeface="Calibri"/>
              </a:endParaRPr>
            </a:p>
          </p:txBody>
        </p:sp>
      </p:grpSp>
      <p:sp>
        <p:nvSpPr>
          <p:cNvPr id="208" name="TextBox 207">
            <a:extLst>
              <a:ext uri="{FF2B5EF4-FFF2-40B4-BE49-F238E27FC236}">
                <a16:creationId xmlns:a16="http://schemas.microsoft.com/office/drawing/2014/main" id="{CFB0B307-3175-4BAD-BBFA-BE4FA0160F29}"/>
              </a:ext>
            </a:extLst>
          </p:cNvPr>
          <p:cNvSpPr txBox="1"/>
          <p:nvPr/>
        </p:nvSpPr>
        <p:spPr>
          <a:xfrm>
            <a:off x="1315180" y="3886372"/>
            <a:ext cx="13787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28554">
              <a:defRPr/>
            </a:pPr>
            <a:r>
              <a:rPr lang="tr-TR" sz="1600" b="1" dirty="0">
                <a:solidFill>
                  <a:srgbClr val="FFFFFF"/>
                </a:solidFill>
                <a:latin typeface="CamberW04-Bold" panose="01000000000000000000" pitchFamily="2" charset="-94"/>
              </a:rPr>
              <a:t>A. LİDERLİK, YÖNETİŞİM ve KALİTE</a:t>
            </a:r>
            <a:endParaRPr lang="en-US" sz="90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09" name="TextBox 208">
            <a:extLst>
              <a:ext uri="{FF2B5EF4-FFF2-40B4-BE49-F238E27FC236}">
                <a16:creationId xmlns:a16="http://schemas.microsoft.com/office/drawing/2014/main" id="{0EEB06BA-D186-4BD2-A1BB-D47EB8C0B24A}"/>
              </a:ext>
            </a:extLst>
          </p:cNvPr>
          <p:cNvSpPr txBox="1"/>
          <p:nvPr/>
        </p:nvSpPr>
        <p:spPr>
          <a:xfrm>
            <a:off x="3993971" y="3970918"/>
            <a:ext cx="13787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28554">
              <a:defRPr/>
            </a:pPr>
            <a:r>
              <a:rPr lang="tr-TR" sz="1600" b="1" dirty="0">
                <a:solidFill>
                  <a:srgbClr val="FFFFFF"/>
                </a:solidFill>
                <a:latin typeface="CamberW04-Bold" panose="01000000000000000000" pitchFamily="2" charset="-94"/>
              </a:rPr>
              <a:t>B. EĞİTİM ve ÖĞRETİM</a:t>
            </a:r>
            <a:endParaRPr lang="en-US" sz="90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10" name="TextBox 209">
            <a:extLst>
              <a:ext uri="{FF2B5EF4-FFF2-40B4-BE49-F238E27FC236}">
                <a16:creationId xmlns:a16="http://schemas.microsoft.com/office/drawing/2014/main" id="{C207ED56-B1B1-41A9-84DC-A55EBD981906}"/>
              </a:ext>
            </a:extLst>
          </p:cNvPr>
          <p:cNvSpPr txBox="1"/>
          <p:nvPr/>
        </p:nvSpPr>
        <p:spPr>
          <a:xfrm>
            <a:off x="6563565" y="3972208"/>
            <a:ext cx="1515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28554">
              <a:defRPr/>
            </a:pPr>
            <a:r>
              <a:rPr lang="tr-TR" sz="1600" b="1" dirty="0">
                <a:solidFill>
                  <a:srgbClr val="FFFFFF"/>
                </a:solidFill>
                <a:latin typeface="CamberW04-Bold" panose="01000000000000000000" pitchFamily="2" charset="-94"/>
              </a:rPr>
              <a:t>C. ARAŞTIRMA ve GELİŞTİRME</a:t>
            </a:r>
            <a:endParaRPr lang="en-US" sz="90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11" name="TextBox 210">
            <a:extLst>
              <a:ext uri="{FF2B5EF4-FFF2-40B4-BE49-F238E27FC236}">
                <a16:creationId xmlns:a16="http://schemas.microsoft.com/office/drawing/2014/main" id="{BB04B098-A682-42ED-8C8F-FBC6022E5EF6}"/>
              </a:ext>
            </a:extLst>
          </p:cNvPr>
          <p:cNvSpPr txBox="1"/>
          <p:nvPr/>
        </p:nvSpPr>
        <p:spPr>
          <a:xfrm>
            <a:off x="9188143" y="4008808"/>
            <a:ext cx="15151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28554">
              <a:defRPr/>
            </a:pPr>
            <a:r>
              <a:rPr lang="tr-TR" sz="1600" b="1" dirty="0">
                <a:solidFill>
                  <a:srgbClr val="FFFFFF"/>
                </a:solidFill>
                <a:latin typeface="CamberW04-Bold" panose="01000000000000000000" pitchFamily="2" charset="-94"/>
              </a:rPr>
              <a:t>D. TOPLUMSAL KATKI</a:t>
            </a:r>
            <a:endParaRPr lang="en-US" sz="90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13" name="Unvan 3">
            <a:extLst>
              <a:ext uri="{FF2B5EF4-FFF2-40B4-BE49-F238E27FC236}">
                <a16:creationId xmlns:a16="http://schemas.microsoft.com/office/drawing/2014/main" id="{6A0E5429-1488-47ED-954E-65683EB716C1}"/>
              </a:ext>
            </a:extLst>
          </p:cNvPr>
          <p:cNvSpPr txBox="1">
            <a:spLocks/>
          </p:cNvSpPr>
          <p:nvPr/>
        </p:nvSpPr>
        <p:spPr>
          <a:xfrm>
            <a:off x="377343" y="599551"/>
            <a:ext cx="11234799" cy="1325390"/>
          </a:xfrm>
          <a:prstGeom prst="rect">
            <a:avLst/>
          </a:prstGeom>
        </p:spPr>
        <p:txBody>
          <a:bodyPr anchor="ctr"/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217">
              <a:defRPr/>
            </a:pPr>
            <a:r>
              <a:rPr lang="tr-TR" sz="3200" b="1" dirty="0">
                <a:solidFill>
                  <a:srgbClr val="0066FF"/>
                </a:solidFill>
                <a:latin typeface="CamberW04-Bold" pitchFamily="2" charset="0"/>
              </a:rPr>
              <a:t>YÖKAK KİDR Hazırlama Kılavuzu Sürüm 3.2.1</a:t>
            </a:r>
          </a:p>
          <a:p>
            <a:pPr algn="ctr" defTabSz="914217">
              <a:defRPr/>
            </a:pPr>
            <a:endParaRPr lang="tr-TR" sz="3200" b="1" dirty="0">
              <a:solidFill>
                <a:srgbClr val="0066FF"/>
              </a:solidFill>
              <a:latin typeface="CamberW04-Bold" pitchFamily="2" charset="0"/>
            </a:endParaRPr>
          </a:p>
          <a:p>
            <a:pPr algn="ctr" defTabSz="914217">
              <a:defRPr/>
            </a:pPr>
            <a:r>
              <a:rPr lang="tr-TR" sz="3200" b="1" dirty="0">
                <a:solidFill>
                  <a:srgbClr val="0066FF"/>
                </a:solidFill>
                <a:latin typeface="CamberW04-Bold" pitchFamily="2" charset="0"/>
              </a:rPr>
              <a:t>4 ana başlık, 14 ölçüt ve 46 alt ölçüt</a:t>
            </a:r>
          </a:p>
        </p:txBody>
      </p:sp>
    </p:spTree>
    <p:extLst>
      <p:ext uri="{BB962C8B-B14F-4D97-AF65-F5344CB8AC3E}">
        <p14:creationId xmlns:p14="http://schemas.microsoft.com/office/powerpoint/2010/main" val="2570778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75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75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75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8" grpId="0"/>
      <p:bldP spid="209" grpId="0"/>
      <p:bldP spid="210" grpId="0"/>
      <p:bldP spid="21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027743-EC17-9F05-3C8F-675A1E8ACB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 descr="metin, ekran görüntüsü, yazı tipi içeren bir resim&#10;&#10;Açıklama otomatik olarak oluşturuldu">
            <a:extLst>
              <a:ext uri="{FF2B5EF4-FFF2-40B4-BE49-F238E27FC236}">
                <a16:creationId xmlns:a16="http://schemas.microsoft.com/office/drawing/2014/main" id="{DAFE143C-06B7-A540-56AE-C5567762B6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Metin kutusu 2">
            <a:extLst>
              <a:ext uri="{FF2B5EF4-FFF2-40B4-BE49-F238E27FC236}">
                <a16:creationId xmlns:a16="http://schemas.microsoft.com/office/drawing/2014/main" id="{1BE6ED76-C688-6930-9EFF-FF61EE4C0397}"/>
              </a:ext>
            </a:extLst>
          </p:cNvPr>
          <p:cNvSpPr txBox="1"/>
          <p:nvPr/>
        </p:nvSpPr>
        <p:spPr>
          <a:xfrm rot="16200000">
            <a:off x="-1634213" y="3818178"/>
            <a:ext cx="44213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EĞİTİM VE ÖĞRETİM</a:t>
            </a:r>
            <a:endParaRPr lang="tr-TR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Resim 6" descr="simge, sembol, logo, karmin, grafik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BB417C5C-A95F-38CE-4F61-D00C46142B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16" t="18749" r="20002" b="16219"/>
          <a:stretch>
            <a:fillRect/>
          </a:stretch>
        </p:blipFill>
        <p:spPr>
          <a:xfrm>
            <a:off x="10716326" y="5490000"/>
            <a:ext cx="1389299" cy="1368000"/>
          </a:xfrm>
          <a:prstGeom prst="rect">
            <a:avLst/>
          </a:prstGeom>
        </p:spPr>
      </p:pic>
      <p:pic>
        <p:nvPicPr>
          <p:cNvPr id="10" name="Resim 9" descr="metin, ekran görüntüsü, sayı, numara, paralel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29643205-9A9D-F441-6EFB-06613BDF44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0039" y="1485360"/>
            <a:ext cx="6043328" cy="5372640"/>
          </a:xfrm>
          <a:prstGeom prst="rect">
            <a:avLst/>
          </a:prstGeom>
        </p:spPr>
      </p:pic>
      <p:sp>
        <p:nvSpPr>
          <p:cNvPr id="11" name="Dikdörtgen 10">
            <a:extLst>
              <a:ext uri="{FF2B5EF4-FFF2-40B4-BE49-F238E27FC236}">
                <a16:creationId xmlns:a16="http://schemas.microsoft.com/office/drawing/2014/main" id="{5CFFB412-9090-B2DA-2C95-20D0292B395B}"/>
              </a:ext>
            </a:extLst>
          </p:cNvPr>
          <p:cNvSpPr/>
          <p:nvPr/>
        </p:nvSpPr>
        <p:spPr>
          <a:xfrm>
            <a:off x="3356517" y="2185639"/>
            <a:ext cx="4137103" cy="156117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2" name="Dikdörtgen 11">
            <a:extLst>
              <a:ext uri="{FF2B5EF4-FFF2-40B4-BE49-F238E27FC236}">
                <a16:creationId xmlns:a16="http://schemas.microsoft.com/office/drawing/2014/main" id="{8555A178-C7EA-B4F8-ABC3-A4C5CCAE5062}"/>
              </a:ext>
            </a:extLst>
          </p:cNvPr>
          <p:cNvSpPr/>
          <p:nvPr/>
        </p:nvSpPr>
        <p:spPr>
          <a:xfrm>
            <a:off x="3442011" y="2471854"/>
            <a:ext cx="2535044" cy="156117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226119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347F60-D981-71A7-B97A-235C95B3F6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 descr="metin, ekran görüntüsü, yazı tipi içeren bir resim&#10;&#10;Açıklama otomatik olarak oluşturuldu">
            <a:extLst>
              <a:ext uri="{FF2B5EF4-FFF2-40B4-BE49-F238E27FC236}">
                <a16:creationId xmlns:a16="http://schemas.microsoft.com/office/drawing/2014/main" id="{7C0C5D7D-C20F-D2EC-BABC-302E1A120A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EFC34E1C-98B4-2A53-6AB3-BFEAF71A916C}"/>
              </a:ext>
            </a:extLst>
          </p:cNvPr>
          <p:cNvSpPr txBox="1"/>
          <p:nvPr/>
        </p:nvSpPr>
        <p:spPr>
          <a:xfrm rot="16200000">
            <a:off x="-931445" y="2773526"/>
            <a:ext cx="347120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ARAŞTIRMA VE </a:t>
            </a:r>
          </a:p>
          <a:p>
            <a:r>
              <a:rPr lang="tr-TR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GELİŞTİRME</a:t>
            </a:r>
            <a:endParaRPr lang="tr-TR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Resim 2" descr="simge, sembol, logo, grafik, daire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F7AC7170-F40B-DE23-3074-4AAA631F3B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22" t="13330" r="26475" b="17395"/>
          <a:stretch>
            <a:fillRect/>
          </a:stretch>
        </p:blipFill>
        <p:spPr>
          <a:xfrm>
            <a:off x="10852139" y="5490000"/>
            <a:ext cx="1339861" cy="1368000"/>
          </a:xfrm>
          <a:prstGeom prst="rect">
            <a:avLst/>
          </a:prstGeom>
        </p:spPr>
      </p:pic>
      <p:pic>
        <p:nvPicPr>
          <p:cNvPr id="10" name="Resim 9" descr="metin, ekran görüntüsü, yazı tipi, çizgi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44F28AE9-1ED7-DD67-7806-37B2A99DBC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539" y="1472891"/>
            <a:ext cx="8268256" cy="5385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3941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91EEE0-56CC-40C5-E61A-89927ED1BF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 descr="metin, ekran görüntüsü, yazı tipi içeren bir resim&#10;&#10;Açıklama otomatik olarak oluşturuldu">
            <a:extLst>
              <a:ext uri="{FF2B5EF4-FFF2-40B4-BE49-F238E27FC236}">
                <a16:creationId xmlns:a16="http://schemas.microsoft.com/office/drawing/2014/main" id="{A95EDE3A-34CA-F25B-C6EB-5707E78466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3C56E39C-A6B2-2001-E52F-233605E08722}"/>
              </a:ext>
            </a:extLst>
          </p:cNvPr>
          <p:cNvSpPr txBox="1"/>
          <p:nvPr/>
        </p:nvSpPr>
        <p:spPr>
          <a:xfrm rot="16200000">
            <a:off x="-1196115" y="3369396"/>
            <a:ext cx="347120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ARAŞTIRMA VE </a:t>
            </a:r>
          </a:p>
          <a:p>
            <a:r>
              <a:rPr lang="tr-TR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GELİŞTİRME</a:t>
            </a:r>
            <a:endParaRPr lang="tr-TR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Resim 2" descr="simge, sembol, logo, karmin, grafik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01FE7D39-75C4-3815-A83F-81D02A1533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16" t="18749" r="20002" b="16219"/>
          <a:stretch>
            <a:fillRect/>
          </a:stretch>
        </p:blipFill>
        <p:spPr>
          <a:xfrm>
            <a:off x="10740267" y="5408341"/>
            <a:ext cx="1389299" cy="1368000"/>
          </a:xfrm>
          <a:prstGeom prst="rect">
            <a:avLst/>
          </a:prstGeom>
        </p:spPr>
      </p:pic>
      <p:pic>
        <p:nvPicPr>
          <p:cNvPr id="6" name="Resim 5" descr="metin, ekran görüntüsü, yazı tipi, tasarım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00988881-4965-272B-BE65-98257F85FA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" r="1770"/>
          <a:stretch>
            <a:fillRect/>
          </a:stretch>
        </p:blipFill>
        <p:spPr>
          <a:xfrm>
            <a:off x="1282389" y="1943578"/>
            <a:ext cx="9288967" cy="4665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0288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94EAE0-B6CB-8293-3604-80C835C6D0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 descr="metin, ekran görüntüsü, yazı tipi içeren bir resim&#10;&#10;Açıklama otomatik olarak oluşturuldu">
            <a:extLst>
              <a:ext uri="{FF2B5EF4-FFF2-40B4-BE49-F238E27FC236}">
                <a16:creationId xmlns:a16="http://schemas.microsoft.com/office/drawing/2014/main" id="{E8F162F7-3F99-856B-578F-13C32CCB94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9AE128FB-6B9C-5C2F-83B5-2C8FD1BBC31E}"/>
              </a:ext>
            </a:extLst>
          </p:cNvPr>
          <p:cNvSpPr txBox="1"/>
          <p:nvPr/>
        </p:nvSpPr>
        <p:spPr>
          <a:xfrm rot="16200000">
            <a:off x="-1500675" y="3851353"/>
            <a:ext cx="41231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TOPLUMSAL KATKI</a:t>
            </a:r>
          </a:p>
        </p:txBody>
      </p:sp>
      <p:pic>
        <p:nvPicPr>
          <p:cNvPr id="3" name="Resim 2" descr="simge, sembol, logo, grafik, daire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320EFFA4-0E0E-3C67-DB91-386156448C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22" t="13330" r="26475" b="17395"/>
          <a:stretch>
            <a:fillRect/>
          </a:stretch>
        </p:blipFill>
        <p:spPr>
          <a:xfrm>
            <a:off x="10852147" y="5490521"/>
            <a:ext cx="1339853" cy="1368000"/>
          </a:xfrm>
          <a:prstGeom prst="rect">
            <a:avLst/>
          </a:prstGeom>
        </p:spPr>
      </p:pic>
      <p:pic>
        <p:nvPicPr>
          <p:cNvPr id="6" name="Resim 5" descr="metin, ekran görüntüsü, yazı tipi, paralel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C84CD422-8D3B-09D2-FB1E-98B28BF073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2" r="3003"/>
          <a:stretch>
            <a:fillRect/>
          </a:stretch>
        </p:blipFill>
        <p:spPr>
          <a:xfrm>
            <a:off x="1845316" y="1460534"/>
            <a:ext cx="3580757" cy="5397466"/>
          </a:xfrm>
          <a:prstGeom prst="rect">
            <a:avLst/>
          </a:prstGeom>
        </p:spPr>
      </p:pic>
      <p:pic>
        <p:nvPicPr>
          <p:cNvPr id="8" name="Resim 7" descr="metin, ekran görüntüsü, doküman, belge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81225645-F8AA-290B-443B-C8DC7CC0C3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9" t="2603" r="3464" b="3577"/>
          <a:stretch>
            <a:fillRect/>
          </a:stretch>
        </p:blipFill>
        <p:spPr>
          <a:xfrm>
            <a:off x="6013206" y="1460534"/>
            <a:ext cx="4405905" cy="5397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67018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CDBF2F-C2A4-5572-407E-6A9D28E305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 descr="metin, ekran görüntüsü, yazı tipi içeren bir resim&#10;&#10;Açıklama otomatik olarak oluşturuldu">
            <a:extLst>
              <a:ext uri="{FF2B5EF4-FFF2-40B4-BE49-F238E27FC236}">
                <a16:creationId xmlns:a16="http://schemas.microsoft.com/office/drawing/2014/main" id="{33361E6E-5643-0F6E-8F83-056BDD4660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BC99DBBE-A977-D61F-2E76-5A86AE7DB907}"/>
              </a:ext>
            </a:extLst>
          </p:cNvPr>
          <p:cNvSpPr txBox="1"/>
          <p:nvPr/>
        </p:nvSpPr>
        <p:spPr>
          <a:xfrm rot="16200000">
            <a:off x="-977456" y="3706388"/>
            <a:ext cx="41231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TOPLUMSAL KATKI</a:t>
            </a:r>
          </a:p>
        </p:txBody>
      </p:sp>
      <p:pic>
        <p:nvPicPr>
          <p:cNvPr id="3" name="Resim 2" descr="simge, sembol, logo, karmin, grafik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1808881A-8C1C-25C9-458D-FCC5CEFEEE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16" t="18749" r="20002" b="16219"/>
          <a:stretch>
            <a:fillRect/>
          </a:stretch>
        </p:blipFill>
        <p:spPr>
          <a:xfrm>
            <a:off x="10802701" y="5490000"/>
            <a:ext cx="1389299" cy="1368000"/>
          </a:xfrm>
          <a:prstGeom prst="rect">
            <a:avLst/>
          </a:prstGeom>
        </p:spPr>
      </p:pic>
      <p:pic>
        <p:nvPicPr>
          <p:cNvPr id="6" name="Resim 5" descr="metin, giyim, insan yüzü, oğlan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E56FC4B0-AD0A-C320-561B-19D1AA8BCE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899" y="1510978"/>
            <a:ext cx="3716201" cy="5203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77186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0A9EBF-C93B-0753-001C-4A9FE1DFEA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 descr="metin, ekran görüntüsü, yazı tipi içeren bir resim&#10;&#10;Açıklama otomatik olarak oluşturuldu">
            <a:extLst>
              <a:ext uri="{FF2B5EF4-FFF2-40B4-BE49-F238E27FC236}">
                <a16:creationId xmlns:a16="http://schemas.microsoft.com/office/drawing/2014/main" id="{D0B38532-D7A5-F75F-3054-54C4E10EA6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2" name="Diyagram 1">
            <a:extLst>
              <a:ext uri="{FF2B5EF4-FFF2-40B4-BE49-F238E27FC236}">
                <a16:creationId xmlns:a16="http://schemas.microsoft.com/office/drawing/2014/main" id="{61C39E5C-64E6-8EF8-13CF-9778674D25D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02980231"/>
              </p:ext>
            </p:extLst>
          </p:nvPr>
        </p:nvGraphicFramePr>
        <p:xfrm>
          <a:off x="528918" y="1586753"/>
          <a:ext cx="11401313" cy="51529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04046632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4B7CFA-1D93-11E4-A661-6AA0EA333F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 descr="metin, ekran görüntüsü, yazı tipi içeren bir resim&#10;&#10;Açıklama otomatik olarak oluşturuldu">
            <a:extLst>
              <a:ext uri="{FF2B5EF4-FFF2-40B4-BE49-F238E27FC236}">
                <a16:creationId xmlns:a16="http://schemas.microsoft.com/office/drawing/2014/main" id="{2D55DA36-21B1-8038-7F90-14BAF68060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75F512EE-CA2E-4A88-A96A-8212EA2C1721}"/>
              </a:ext>
            </a:extLst>
          </p:cNvPr>
          <p:cNvSpPr txBox="1"/>
          <p:nvPr/>
        </p:nvSpPr>
        <p:spPr>
          <a:xfrm>
            <a:off x="2444750" y="2276564"/>
            <a:ext cx="7302500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sz="24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Alt Komisyonların </a:t>
            </a:r>
          </a:p>
          <a:p>
            <a:pPr algn="ctr"/>
            <a:r>
              <a:rPr lang="tr-TR" sz="24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KİDR Teslimi İçin Son Tarih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495C2B91-D843-4ADF-8DDF-0DEA6FC65613}"/>
              </a:ext>
            </a:extLst>
          </p:cNvPr>
          <p:cNvSpPr txBox="1"/>
          <p:nvPr/>
        </p:nvSpPr>
        <p:spPr>
          <a:xfrm>
            <a:off x="1045028" y="5087541"/>
            <a:ext cx="10236529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tr-TR" sz="24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Veri alma konusunda sıkıntı yaşarsanız Öğr. Gör. Songül </a:t>
            </a:r>
            <a:r>
              <a:rPr lang="tr-TR" sz="2400" kern="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Yorgun’a</a:t>
            </a:r>
            <a:r>
              <a:rPr lang="tr-TR" sz="24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ulaşabilirsiniz.</a:t>
            </a: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8C1A38F1-4E14-47D5-B61D-CAFF723B5FEE}"/>
              </a:ext>
            </a:extLst>
          </p:cNvPr>
          <p:cNvSpPr txBox="1"/>
          <p:nvPr/>
        </p:nvSpPr>
        <p:spPr>
          <a:xfrm>
            <a:off x="4613559" y="3358887"/>
            <a:ext cx="3099461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tr-TR" sz="36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09 Mart 2026</a:t>
            </a:r>
          </a:p>
        </p:txBody>
      </p:sp>
    </p:spTree>
    <p:extLst>
      <p:ext uri="{BB962C8B-B14F-4D97-AF65-F5344CB8AC3E}">
        <p14:creationId xmlns:p14="http://schemas.microsoft.com/office/powerpoint/2010/main" val="100316243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metin, ekran görüntüsü, yazı tipi, logo içeren bir resim&#10;&#10;Açıklama otomatik olarak oluşturuldu">
            <a:extLst>
              <a:ext uri="{FF2B5EF4-FFF2-40B4-BE49-F238E27FC236}">
                <a16:creationId xmlns:a16="http://schemas.microsoft.com/office/drawing/2014/main" id="{56F35AC4-C169-266B-ECC4-20AC017A03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358255" cy="6951518"/>
          </a:xfrm>
          <a:prstGeom prst="rect">
            <a:avLst/>
          </a:prstGeom>
        </p:spPr>
      </p:pic>
      <p:sp>
        <p:nvSpPr>
          <p:cNvPr id="4" name="Başlık 3">
            <a:extLst>
              <a:ext uri="{FF2B5EF4-FFF2-40B4-BE49-F238E27FC236}">
                <a16:creationId xmlns:a16="http://schemas.microsoft.com/office/drawing/2014/main" id="{19420C35-1856-068D-96AB-03C8993E36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72376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tr-TR" sz="48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Teşekkürler</a:t>
            </a:r>
          </a:p>
        </p:txBody>
      </p:sp>
      <p:sp>
        <p:nvSpPr>
          <p:cNvPr id="5" name="İçerik Yer Tutucusu 4">
            <a:extLst>
              <a:ext uri="{FF2B5EF4-FFF2-40B4-BE49-F238E27FC236}">
                <a16:creationId xmlns:a16="http://schemas.microsoft.com/office/drawing/2014/main" id="{D619B66F-7ED0-F5FC-3DF7-1BC5842D23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4232" y="2134235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tr-TR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spcBef>
                <a:spcPct val="0"/>
              </a:spcBef>
              <a:buNone/>
            </a:pPr>
            <a:r>
              <a:rPr lang="tr-TR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BAİBÜ Kalite Güvence Sistemine değerli katkılarınız için teşekkür ediyor, çalışmalarınızda kolaylıklar diliyoruz. </a:t>
            </a:r>
          </a:p>
          <a:p>
            <a:pPr marL="0" indent="0" algn="ctr">
              <a:spcBef>
                <a:spcPct val="0"/>
              </a:spcBef>
              <a:buNone/>
            </a:pPr>
            <a:endParaRPr lang="tr-TR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spcBef>
                <a:spcPct val="0"/>
              </a:spcBef>
              <a:buNone/>
            </a:pPr>
            <a:r>
              <a:rPr lang="tr-TR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BAİBÜ Kalite Koordinatörlüğü </a:t>
            </a:r>
          </a:p>
        </p:txBody>
      </p:sp>
    </p:spTree>
    <p:extLst>
      <p:ext uri="{BB962C8B-B14F-4D97-AF65-F5344CB8AC3E}">
        <p14:creationId xmlns:p14="http://schemas.microsoft.com/office/powerpoint/2010/main" val="1130832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metin, ekran görüntüsü, yazı tipi içeren bir resim&#10;&#10;Açıklama otomatik olarak oluşturuldu">
            <a:extLst>
              <a:ext uri="{FF2B5EF4-FFF2-40B4-BE49-F238E27FC236}">
                <a16:creationId xmlns:a16="http://schemas.microsoft.com/office/drawing/2014/main" id="{7D40FFA8-CEE1-0AB2-4DED-19B95C922E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5" name="İçerik Yer Tutucusu 2">
            <a:extLst>
              <a:ext uri="{FF2B5EF4-FFF2-40B4-BE49-F238E27FC236}">
                <a16:creationId xmlns:a16="http://schemas.microsoft.com/office/drawing/2014/main" id="{3711DF45-0AFE-70B5-9149-359D8E5F3D09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104900" y="1600200"/>
          <a:ext cx="9982200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511549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 descr="metin, ekran görüntüsü, yazı tipi içeren bir resim&#10;&#10;Açıklama otomatik olarak oluşturuldu">
            <a:extLst>
              <a:ext uri="{FF2B5EF4-FFF2-40B4-BE49-F238E27FC236}">
                <a16:creationId xmlns:a16="http://schemas.microsoft.com/office/drawing/2014/main" id="{4324C503-9761-2E36-0717-D46A198C2A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529"/>
            <a:ext cx="12192000" cy="6858000"/>
          </a:xfrm>
          <a:prstGeom prst="rect">
            <a:avLst/>
          </a:prstGeom>
        </p:spPr>
      </p:pic>
      <p:sp>
        <p:nvSpPr>
          <p:cNvPr id="10" name="Metin kutusu 9">
            <a:extLst>
              <a:ext uri="{FF2B5EF4-FFF2-40B4-BE49-F238E27FC236}">
                <a16:creationId xmlns:a16="http://schemas.microsoft.com/office/drawing/2014/main" id="{F8C49CDF-F2D5-D21E-73E4-84F736AA8690}"/>
              </a:ext>
            </a:extLst>
          </p:cNvPr>
          <p:cNvSpPr txBox="1"/>
          <p:nvPr/>
        </p:nvSpPr>
        <p:spPr>
          <a:xfrm>
            <a:off x="1085176" y="3472104"/>
            <a:ext cx="403491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www.kalite.ibu.edu.tr </a:t>
            </a:r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CA484D40-7AB7-1AD4-DDC9-44C842CAE811}"/>
              </a:ext>
            </a:extLst>
          </p:cNvPr>
          <p:cNvSpPr txBox="1"/>
          <p:nvPr/>
        </p:nvSpPr>
        <p:spPr>
          <a:xfrm>
            <a:off x="7561339" y="3429000"/>
            <a:ext cx="447859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youtube.com/@ibukalite</a:t>
            </a:r>
            <a:endParaRPr lang="tr-TR" sz="3200" dirty="0"/>
          </a:p>
        </p:txBody>
      </p:sp>
      <p:sp>
        <p:nvSpPr>
          <p:cNvPr id="16" name="Metin kutusu 15">
            <a:extLst>
              <a:ext uri="{FF2B5EF4-FFF2-40B4-BE49-F238E27FC236}">
                <a16:creationId xmlns:a16="http://schemas.microsoft.com/office/drawing/2014/main" id="{0CF291D0-6E8C-B315-B919-B887ACA94BC9}"/>
              </a:ext>
            </a:extLst>
          </p:cNvPr>
          <p:cNvSpPr txBox="1"/>
          <p:nvPr/>
        </p:nvSpPr>
        <p:spPr>
          <a:xfrm>
            <a:off x="4518701" y="5017580"/>
            <a:ext cx="422518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instagram.com/</a:t>
            </a:r>
            <a:r>
              <a:rPr lang="tr-T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ibukalite</a:t>
            </a:r>
            <a:endParaRPr lang="tr-TR" sz="3200" dirty="0"/>
          </a:p>
        </p:txBody>
      </p:sp>
      <p:pic>
        <p:nvPicPr>
          <p:cNvPr id="1028" name="Picture 4" descr="YouTube'un Telif Hakkı ve Adil Kullanım Politikaları - YouTube Nasıl  Çalışıyor?">
            <a:extLst>
              <a:ext uri="{FF2B5EF4-FFF2-40B4-BE49-F238E27FC236}">
                <a16:creationId xmlns:a16="http://schemas.microsoft.com/office/drawing/2014/main" id="{6E1923AE-1597-4482-94DF-FF48838A6F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3389" y="3281861"/>
            <a:ext cx="1852246" cy="974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ownload Instagram (IG) Logo in SVG Vector or PNG File Format - Logo.wine">
            <a:extLst>
              <a:ext uri="{FF2B5EF4-FFF2-40B4-BE49-F238E27FC236}">
                <a16:creationId xmlns:a16="http://schemas.microsoft.com/office/drawing/2014/main" id="{C1F853A7-5892-C499-935C-61558DB776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5431" y="4848556"/>
            <a:ext cx="1384233" cy="922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A8B7676A-DA9F-16F2-866D-D4E0D6E85B02}"/>
              </a:ext>
            </a:extLst>
          </p:cNvPr>
          <p:cNvSpPr txBox="1"/>
          <p:nvPr/>
        </p:nvSpPr>
        <p:spPr>
          <a:xfrm>
            <a:off x="968362" y="1984642"/>
            <a:ext cx="1041083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4400" b="1" dirty="0">
                <a:solidFill>
                  <a:srgbClr val="FF0000"/>
                </a:solidFill>
              </a:rPr>
              <a:t>BAİBÜ Kalite Koordinatörlüğü Adresleri</a:t>
            </a:r>
            <a:endParaRPr lang="tr-TR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2137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metin, ekran görüntüsü, yazı tipi, tasarım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378D25F4-1605-6AD3-DCD6-38A60A2E88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73"/>
            <a:ext cx="12192000" cy="6841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7783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metin, ekran görüntüsü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3D1D9DBB-E101-E14B-C0ED-D85661C535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49" y="0"/>
            <a:ext cx="121623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882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metin, ekran görüntüsü, yazı tipi, web sayfası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3076E938-D254-46DB-0ABA-625F1B50A4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78" y="0"/>
            <a:ext cx="121116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856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kutusu 2">
            <a:extLst>
              <a:ext uri="{FF2B5EF4-FFF2-40B4-BE49-F238E27FC236}">
                <a16:creationId xmlns:a16="http://schemas.microsoft.com/office/drawing/2014/main" id="{6F48A363-3294-EDF2-7F95-66B010AF4888}"/>
              </a:ext>
            </a:extLst>
          </p:cNvPr>
          <p:cNvSpPr txBox="1"/>
          <p:nvPr/>
        </p:nvSpPr>
        <p:spPr>
          <a:xfrm>
            <a:off x="662150" y="140222"/>
            <a:ext cx="1016350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83240" algn="l"/>
            <a:r>
              <a:rPr lang="tr-TR" sz="4000" b="1" i="0" u="none" strike="noStrike" baseline="0" dirty="0">
                <a:solidFill>
                  <a:srgbClr val="006FC0"/>
                </a:solidFill>
                <a:latin typeface="CamberW04-Bold"/>
              </a:rPr>
              <a:t>PUKÖ Çerçevesinde Kanıt Türleri Neler Olabilir</a:t>
            </a:r>
            <a:endParaRPr lang="tr-TR" sz="4000" dirty="0"/>
          </a:p>
        </p:txBody>
      </p:sp>
      <p:pic>
        <p:nvPicPr>
          <p:cNvPr id="5" name="Resim 4" descr="metin, ekran görüntüsü, yazı tipi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8DFAB64B-E245-0E53-CB9E-5F5B2B548B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517" y="990602"/>
            <a:ext cx="10489324" cy="5867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8770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metin, ekran görüntüsü, yazı tipi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B277DF73-E18A-A667-191D-114D217963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6336"/>
            <a:ext cx="12192000" cy="6471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0736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metin, ekran görüntüsü, yazı tipi, tasarım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8B046DEF-2E03-69EA-C44B-4175E153CA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392" y="0"/>
            <a:ext cx="116045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1034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b363d5a1-60a3-43cd-a845-fc85931f63b0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Belge" ma:contentTypeID="0x0101003945E1A85E7FA9438D7DF44D7802C21B" ma:contentTypeVersion="15" ma:contentTypeDescription="Yeni belge oluşturun." ma:contentTypeScope="" ma:versionID="bd3c13844ffade0c03b04775a0fc7c7f">
  <xsd:schema xmlns:xsd="http://www.w3.org/2001/XMLSchema" xmlns:xs="http://www.w3.org/2001/XMLSchema" xmlns:p="http://schemas.microsoft.com/office/2006/metadata/properties" xmlns:ns3="b363d5a1-60a3-43cd-a845-fc85931f63b0" targetNamespace="http://schemas.microsoft.com/office/2006/metadata/properties" ma:root="true" ma:fieldsID="449e181eba3a6404bad7f8d4f3b6ba14" ns3:_="">
    <xsd:import namespace="b363d5a1-60a3-43cd-a845-fc85931f63b0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LengthInSeconds" minOccurs="0"/>
                <xsd:element ref="ns3:MediaServiceAutoKeyPoints" minOccurs="0"/>
                <xsd:element ref="ns3:MediaServiceKeyPoints" minOccurs="0"/>
                <xsd:element ref="ns3:MediaServiceLocation" minOccurs="0"/>
                <xsd:element ref="ns3:_activity" minOccurs="0"/>
                <xsd:element ref="ns3:MediaServiceObjectDetectorVersions" minOccurs="0"/>
                <xsd:element ref="ns3:MediaServiceSystemTag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363d5a1-60a3-43cd-a845-fc85931f63b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_activity" ma:index="19" nillable="true" ma:displayName="_activity" ma:hidden="true" ma:internalName="_activity">
      <xsd:simpleType>
        <xsd:restriction base="dms:Note"/>
      </xsd:simpleType>
    </xsd:element>
    <xsd:element name="MediaServiceObjectDetectorVersions" ma:index="20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21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İçerik Türü"/>
        <xsd:element ref="dc:title" minOccurs="0" maxOccurs="1" ma:index="4" ma:displayName="Başlı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130036F-84A3-4F34-B097-7C332E4B94EE}">
  <ds:schemaRefs>
    <ds:schemaRef ds:uri="http://purl.org/dc/elements/1.1/"/>
    <ds:schemaRef ds:uri="http://schemas.microsoft.com/office/2006/documentManagement/types"/>
    <ds:schemaRef ds:uri="http://schemas.microsoft.com/office/2006/metadata/properties"/>
    <ds:schemaRef ds:uri="http://purl.org/dc/dcmitype/"/>
    <ds:schemaRef ds:uri="b363d5a1-60a3-43cd-a845-fc85931f63b0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8034A215-1BE6-450E-884E-98E4D4E741A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44AF6A3-DEE2-427C-9E70-6DF5521D825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363d5a1-60a3-43cd-a845-fc85931f63b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1902</TotalTime>
  <Words>999</Words>
  <Application>Microsoft Office PowerPoint</Application>
  <PresentationFormat>Geniş ekran</PresentationFormat>
  <Paragraphs>133</Paragraphs>
  <Slides>39</Slides>
  <Notes>9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7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39</vt:i4>
      </vt:variant>
    </vt:vector>
  </HeadingPairs>
  <TitlesOfParts>
    <vt:vector size="47" baseType="lpstr">
      <vt:lpstr>Aptos</vt:lpstr>
      <vt:lpstr>Aptos Display</vt:lpstr>
      <vt:lpstr>Arial</vt:lpstr>
      <vt:lpstr>Calibri</vt:lpstr>
      <vt:lpstr>CamberW04-Bold</vt:lpstr>
      <vt:lpstr>Tahoma</vt:lpstr>
      <vt:lpstr>Times New Roman</vt:lpstr>
      <vt:lpstr>Office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Teşekkürler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songül yorgun</dc:creator>
  <cp:lastModifiedBy>PC</cp:lastModifiedBy>
  <cp:revision>40</cp:revision>
  <dcterms:created xsi:type="dcterms:W3CDTF">2024-11-19T08:46:07Z</dcterms:created>
  <dcterms:modified xsi:type="dcterms:W3CDTF">2026-02-20T07:57:18Z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0x0101003945E1A85E7FA9438D7DF44D7802C21B</vt:lpwstr>
  </property>
</Properties>
</file>